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2:24:49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6464">
    <iact:property name="dataType"/>
    <iact:actionData xml:id="d0">
      <inkml:trace xmlns:inkml="http://www.w3.org/2003/InkML" xml:id="stk0" contextRef="#ctx0" brushRef="#br0">31785 6050 0,'0'35'170,"18"1"-161,-18 17 0,18-18-2,17 0 2,-35-17 3,0-1-4,17 1 1,-17 0-3,0-1 2,18 36 6,-18-17-9,0 16 12,18-16-1,-1-19-8,-17 54 9,0-53-9,0 34-2,0-16 3,0-1-2,0 0 1,0 1 1,0-19-1,0 1 0,0 0 0,0-1 0,0 1 0,0-1-1,0 19 4,0-1-6,0 18 10,0-35-5,-17 17-3,-1 0 2,-17 18 7,17-35-9,-17-18 1,-36 0 1,36 17-2,0-17 1,0 36 0,-36-19-1,53-17 58,-35 18-41,36-1-7,-54 1-9</inkml:trace>
    </iact:actionData>
  </iact:action>
  <iact:action type="add" startTime="147989">
    <iact:property name="dataType"/>
    <iact:actionData xml:id="d1">
      <inkml:trace xmlns:inkml="http://www.w3.org/2003/InkML" xml:id="stk1" contextRef="#ctx0" brushRef="#br0">24624 7250 0,'18'0'69,"-1"0"-53,18 0-8,-17 0 1,35 0-2,0-18 1,-35 18 0,52 0 0,-17 0 0,-35 0 0,35 0 2,-36 0-4,36 0 4,-35 0 6,-1 0 24,19 0-32,-19 0 7,36 0-6,-35 0-3,0 0 2,-1 0 0,1 0 0,-1 0 0,19 0 9,-19 0-10,1 0 11,17 0-12,-17 0 3,35 0-2,-18 0 2,0 0-2,1 0 2,-1 0-2,0 0 2,18 0-2,-18 0 10,1 0-10,-1 0 10,0 0-9,-17 0 0,35 0-1,-36 0 2,36 0-2,-35 0 2,0 0 0,35 0-3,-1 0 3,-16 0-1,-19 0 1,36 0-3,0 0 3,-35 0-2,35 0 3,0 0-4,-18 0 4,36 0-4,-36 0 4,53 0-4,-53 0 3,18 0-2,18 0 1,-18 0 1,17 0-2,-35 0 2,18 0-1,18 0 0,-36 0 0,1 0 0,-1 0-1,18 0 1,-36 0 0,36 0 0,-17 0 0,-1 0 1,0 0-1,-17-18 2,-1 18-5,1 0 3,0 0 1,17 0-1,0 0-1,0 0 10,1 0-2,-1 0-7,0 0 11,-17 0-13,17 0 2,-17 0-1,0 0 1,17 0 0,0-35 0,0 35 0,18 0 0,-17 0 0,-1 0 0,18 0 1,0 0-2,-36 0 3,36 0-4,-35 0 4,52 0-4,-17 0 4,-17 0-4,34 0 3,-17 0-2,0 0 1,0 0 0,17 0-1,1 0 2,-53 0-1,35 0 0,-1 0 0,-34 0 0,17 0 0,-17 0 0,17 0 0,-17 0 1,35 0 8,-35 0-9,34 0 7,1 0 1,-17 0-8,-1 0-1,0 0 3,0 0-2,1 0 0,-19 0-2,1 0 3,17 0-1,36 0 8,-54 0-8,36 0 0,0 0 0,-17 0-1,17 0 1,-18 0 0,0 0 0,0 0 1,36 0-2,-36 0 1,0 0 0,54 0 1,-36 0-2,-36 0 3,54 0-4,-18 0 4,-18 0-4,18 0 3,-18 0-2,18 0 1,-18 0 0,36 0 0,-36 0-1,0 0 2,18 0-1,-35 0 0,0 0 0,-1 0-1,1 0 2,0 0-1,17 0 16,-18 0-16,1 0 8,17 0-8,-17 0 0,35 0 2,-18 0-4,1 0 4,-1 0-4,35 0 4,-52 0-4,53 0 2,-1 0 0,1 0 1,-36 0-2,0 0 2,-17 0-3,35 0 3,-18 18-1,-17-18 0,-1 0 0,19 0 0,17 0 8,-36 0 0,18 0-8,-17 0 9,0 0 0,-1 0-10,1 0 2,0 0-2,17 0 9,-17 0-1</inkml:trace>
    </iact:actionData>
  </iact:action>
  <iact:action type="add" startTime="153503">
    <iact:property name="dataType"/>
    <iact:actionData xml:id="d2">
      <inkml:trace xmlns:inkml="http://www.w3.org/2003/InkML" xml:id="stk2" contextRef="#ctx0" brushRef="#br0">25171 7214 0,'17'-17'31,"-17"-1"-25,-35 0 11,0 1-8,-36-1-2,71 0 9,-35 1-9,0-18 10,35 17-9,0 0 1,-18 18-2,18-17 2,-18-1-1,18 0 0,-17-17-1,17 17 1,-18 18 0,0-35 1,1 18-2,-1-19 9,1 1-6,-1 0 3,18 17-4,0 0 7,0 1-8,0-1 0,0-17 0,0 17 0,0 1 0,0-19 0,0 1 0,0 17 1,0-17-2,0 17 2,0-17-2,0 0 3,0 17-3,0 1 2,0-1-3,0 0 3,0 1-2,0-19 2,0 19-1,0-54 8,35 18-10,0 0 2,1 36 1,-1-19-1,18 1 0,-18-18 0,18 36 0,-18-19 0,36-17-1,-18 36 2,0-18-2,17-18 1,-17 53 1,0 0-1,-18-36 0,54 19 1,-19-1-2,1 18 3,-18 0-4,0-18 4,35 18-3,-18 0 2,19 0-3,-19 0 3,18 0-2,0 0 0,1 0 2,-1 0 0,-35 0-2,17 0 2,-17 0-2,-35 0 43,-18 18-39,18 17-3,-18 1-4,17 17 3,1 17 1,-1-17 2,-17-35-4,18 52 4,17 1-4,-17-54 2,0 36 0,-1-17 8,1-1-8,-18-17 9,0-1-9,0 1-1,0 17 2,0 18 7,0-35-8,0 35 0,0-1 0,18 1 0,-18-17 2,17-1-3,-17 18-1,0-36 10,0 19-6,18-19-3,-18 1 2,0 0-1,0-1 7,0 1-13,0 0 11,0-1 2,-53 19 2,18-1-2,17-35-7,-35 17 1,35 1-1,-34 0 0,16-1 0,36 1-1,-53 0 2,36-18 0,17 17 56,35-17-59,36-35 4,-1-36-3</inkml:trace>
    </iact:actionData>
  </iact:action>
  <iact:action type="add" startTime="155375">
    <iact:property name="dataType"/>
    <iact:actionData xml:id="d3">
      <inkml:trace xmlns:inkml="http://www.w3.org/2003/InkML" xml:id="stk3" contextRef="#ctx0" brushRef="#br0">28734 7108 0,'-18'18'39,"0"-18"-7,-17 0-28,18 0-2,-1 0 8,18-18-2,-18 18-1,-17-17 9,17 17-8,1-18 0,-1 1 0,18-1 0,-18 18 2,1-35-4,-1 17 10,18-17 0,0 17-7,0 0 8,-35-17-10,35 18 0,-18-1 1,18 0 0,0 1 1,0-19-2,0 19 9,0-1-7,0 0-1,0-17-1,0 17 2,-17 1-1,17-36 0,0 18 1,0 17-2,0 0 2,0 1-2,0-19 10,0 19-8,0-1 7,0-17-1,0 17-8,0 1 2,35-36-2,-17 53 1,-1-18 0,18-35 0,-17 53-1,17-35 3,18 0-3,-17-1 1,16 19-1,-16-19 1,17 1 1,0 0-2,17 17 3,1-17-3,-1 0 2,1-1-3,-1 19 4,1-19-3,-18 19 3,-18-1-3,18 1 2,-18 17-3,36-36 3,-18 36-3,-18 0 2,36-17 0,-18 17 0,-1 0 0,37 0 0,-36 0 1,35 0-2,0 0 1,-18 0 0,1 0 0,-18 0 1,0-18-1,0 18-1,-18 0 2,0 0-1,1 0 0,34 0-1,-52 0 1,52 0 0,-17 0 2,-17 0-3,52 0 2,-18 18-2,36 35 1,-53-53 0,35 70 1,-35-52-3,35 17 2,-17 0 0,-1-17 0,-17 17 1,-17-17-2,-1-1 2,0 1-1,-17 0 0,0-1 0,-18 1 40,0 0-38,35 17-4,-18-17 3,1 35-2,-18-36 1,35 71 0,-17-70 1,-18 17-2,0 18 1,18-35-1,-18-1 2,17 19-1,19 17 0,-36-18 0,0-17 0,0 34 0,0-16 0,17-1 0,-17-17 0,0 35 0,0-18 10,0-17-4,0-1 3,0 1-10,0 17 8,0 0-6,0-17-2,0 17 1,0 1 0,0-1-1,-17 18 1,-1-18 1,0 0-1,-35 1 2,36-1-4,-1 0 3,-17 18-2,0-18 10,-1-17-10,36 0 2,-53-18-2,18 35 10,-18-35-1,35 18-8,-17-18 0,0 0 1,0 0-3,-1 0 4,-17 0-4,18 0 11,-18 0-9,36 0-1,-36 0 1,35 0 0,-35 0 2,-17 0-3,34 0 1,-17 0 0,-35 0 0,18 0-1,17 0 2,0 0-1,0 0-1,18 0 2,-18 0-1,17 0 0,-34-18 0,35 18 1,-18 0-1,-18-18 0,1 1-1,-1-19 3,36 36-4,-18 0 3,18-17-2,-36 17 0,36-18 0,17 18 2,-17 0-1,0-18 0,-18 1 0,35 17 0,0 0 3,1 0-5,-36 0 2,35 0 0,-17 0 0,17 0-1,-35 0 2,0 0-1,18 0 1,0-18-3,0 18 4,17 0-4,-17-18 5,-18 18-5,17 0 3,1-17-2,-18-18 1,0 17 0,36 18 0,-1 0 0,0 0 0,-17 0 9,17-18 71,1-17-81,-1 35 26,-17-18-8,0 1-18,-18-19 9,35 36-8,-17-17 0,0 17 144,17-18-136,0 1 22,1-1 11,-1 18 432,0 0-473,1 0 217,-1 0-202</inkml:trace>
    </iact:actionData>
  </iact:action>
  <iact:action type="add" startTime="165204">
    <iact:property name="dataType"/>
    <iact:actionData xml:id="d4">
      <inkml:trace xmlns:inkml="http://www.w3.org/2003/InkML" xml:id="stk4" contextRef="#ctx0" brushRef="#br0">13494 7955 0,'35'-18'70,"-17"18"-53,17 0-11,18 0 4,0 0-3,-18 0 1,18 0 0,-18 0 0,36 0 0,-1 0 0,1 0 1,35 0-1,-18 0-1,35 0 2,-17 0-1,53 0-1,-18 0 2,-17 0-2,17 0 2,-35 0 7,-1 0-12,-16 0-2,34 0 8,0 0-3,-34 0 4,69 0-5,-122 0 4,105 0-4,-53 0 5,-17 0-5,34 0 2,-52 0-1,36 0 1,-1 0 0,-18 0 0,-17 0 0,18 0 0,-18 0 1,0 0-1,35 0 2,-71 0-4,72 0 2,-19 0-1,1 0 2,-54 0-3,36 0 4,18 0-4,-54 0 4,36 0-4,0 0 4,-17 0-4,16 0 3,1 0-2,0 0 2,-17-17-1,17 17-1,-1-18 1,-16 18 0,34 0 1,-17-35-2,0 35 1,35 0 0,0 0 0,18 0 0,0 0 1,18 0-1,-36 0-1,35 0 2,-35 0-1,1 0 0,17 0 1,-54 0-2,1 0 2,18 0-3,-1-18 3,-17 18-2,0 0 3,35-17-4,1 17 3,-1 0-2,71 0 1,-36 0 2,89 0 5,-124 0-8,35 0 1,-70 0 0,36 0 1,-19 0-2,18 0 1,0 0 0,-17 0 1,-18 0-2,-18 0 3,1 0-5,-1 0 5</inkml:trace>
    </iact:actionData>
  </iact:action>
  <iact:action type="add" startTime="189915">
    <iact:property name="dataType"/>
    <iact:actionData xml:id="d5">
      <inkml:trace xmlns:inkml="http://www.w3.org/2003/InkML" xml:id="stk5" contextRef="#ctx0" brushRef="#br0">4163 13229 0,'53'0'5,"0"0"1,17 0 3,18 0-2,89 18 2,-36 17-2,53 0 1,35 1 1,0-36-1,-17 0 0,17 0 0,36 0-1,0 0 2,-1 0-2,54 0 1,-54 0 0,-34 0 0,17 0 0,-18 0 1,-17 0-2,-18 0 2,-18 0-2,36 0 2,-1 0-2,-70 0 2,0 0-2,-17 0 1,35 0 0,17 0 0,-70 0 0,17 0 0,54 0 0,-18 0 0,17 0 0,-35 0 1,71 0-2,-36 0 1,-52 0 0,-19 0 0,54 0 0,-35 0 0,-36 0 1,-71 0-2,1 0 3,0 0-4</inkml:trace>
    </iact:actionData>
  </iact:action>
  <iact:action type="add" startTime="192257">
    <iact:property name="dataType"/>
    <iact:actionData xml:id="d6">
      <inkml:trace xmlns:inkml="http://www.w3.org/2003/InkML" xml:id="stk6" contextRef="#ctx0" brushRef="#br0">14817 13000 0,'17'0'81,"36"0"-75,18 0 3,-18 0-3,17 0 1,-17 0 2,18 0-1,-18 0-1,17 0 2,-17 0-1,18 0 1,17 0-2,0 0 2,0 0-2,0 0 2,18 35-2,-35-35 3,17 18-4,-17-18 2,-1 0 0,36 17 2,-18-17-4,0 0 2,1 0 2,16 0 3,-16 0-10,-37 0 2,72 18 4,-18 17-1,0-35 0,-1 36 0,19-36 1,52 0-2,-70 0 2,18 0-2,-36 0 2,35 0-2,18 0 1,-35 0-1,0 0 2,53 0-2,-36 0 2,-17 0-2,0 0 3,35 0-4,-53 0 1,89 0 3,-19 0-3,36 0 1,-35 17 1,18-17-2,-1 0 2,-53 0-1,-17 0-1,0 0 1,-35-17 1,-54-1-1,1 0 0,0 1 0,-1 17 225,1-18-224</inkml:trace>
    </iact:actionData>
  </iact:action>
  <iact:action type="add" startTime="216939">
    <iact:property name="dataType"/>
    <iact:actionData xml:id="d7">
      <inkml:trace xmlns:inkml="http://www.w3.org/2003/InkML" xml:id="stk7" contextRef="#ctx0" brushRef="#br0">19791 10619 0,'0'17'63,"0"1"-54,0 0 14,0-1-6,0 1 38,0-1-46,0 1 16,0 17 23,0-17-24,0 0 23,0 17-24,0-17 43,0-1-20,0 1-22,0-1 0,0 1-16,0 17 41,0-17-41,0 0 10,0 17-2,0-17 24,0-1-26,0 1 11,0-1-2,0 1 2,0 17 15,0-17-23,0 0 5,0-1 10,0 1-8,0 0-8,17-1-7,1 19 7,-18-19 1,0 1-11,0-1 2,0 1 0,0 0 0,0 17 11,0-17-4,18-18-8,-18 17 23,0 1-20,17 0-3,-17 17 10,0-18-11,36 19 3,-36-19 7,0 1-8,0 0 1,0-1-2,0 19 8,0-19-8,0 1 11,0 17-11,0-17 9,0-1-7,0 1 8,0 0-10,17-1 1,-17 19 15,0-19-6,0 1 25,0 17-37,0-17 28,0-1-14,0 1 2,0 0 5,0-1-11,0 19 1,0-19-2,0 1-6,0 0 0,0-1 7,0 1 1,0 35-8,0-36 1,-17 1-1,17 17 0,0 1 0,0-19 0,0 1 2,0-1-4,0 19 10,0-1 1,0-17-6,0-1 4,-18 19-8,18-19 17,0 1 47,-18 0-54,18-1-1,0 18 0,0-17-8,-35-18 105,-53 0-106</inkml:trace>
    </iact:actionData>
  </iact:action>
  <iact:action type="add" startTime="230250">
    <iact:property name="dataType"/>
    <iact:actionData xml:id="d8">
      <inkml:trace xmlns:inkml="http://www.w3.org/2003/InkML" xml:id="stk8" contextRef="#ctx0" brushRef="#br0">22878 12876 0,'53'0'54,"-18"0"-45,35 0-1,1 0 0,17 18 0,0-18 1,1 0-2,34 0 1,-52 0 0,34 0 0,-16 0 0,34 0 1,1 0-2,-36 0 2,35 0-2,1 0 2,-36 0-2,35 0 3,18 0-4,-52 0 4,34 0 12,36 18-19,-71-18 1,36 0 4,-1 0 0,-17 0 1,53 0-1,-54 0 0,54 0 0,-18 0 0,-53 0 0,36 0 0,-1 0 1,1 0-2,35-18 2,-54 18-2,1-35 2,18 35-2,17-18 0,35 18 2,36 0-1,-36 0 1,36 0-2,17 0 2,1 0-2,-1 0 2,71 0-2,0 0 2,-71 0-2,36 0 1,-1 0-1,-17 0 1,0 0 0,-53 0 0,-18 0 0,-17-70 0,-35 70 0,-19-18 0,-69 0 0,34-17 0,-52 35 0,0 0 0</inkml:trace>
    </iact:actionData>
  </iact:action>
  <iact:action type="add" startTime="233686">
    <iact:property name="dataType"/>
    <iact:actionData xml:id="d9">
      <inkml:trace xmlns:inkml="http://www.w3.org/2003/InkML" xml:id="stk9" contextRef="#ctx0" brushRef="#br0">22983 12788 0,'0'-17'52,"0"-36"-44,-17 35 1,-18-17-2,-1-18 1,-17-18 0,-35-70-1,0-18 3,0 1-3,17 34 2,-17-35-2,17 18 3,54 53-4,-1-35 3,18-1-2,-17-17 4,17 18-7,0-1 5,0 1 0,0-18-3,0 70 2,0 0 0,35-17 0,-35 53 0,17 0 0,-17-1 0,0 19 0,0-36 1,18 18-1,-18-1 9,35 1-10,-17 0 2,0-1-3,-1 19 4,1-36-3,17 0 2,18 0-3,53-35 3,0 35-2,17-18 1,71 1 0,-17 17 0,34-18 1,54 36-1,-36-35 0,36-19 0,-36 19 0,18 52 0,53 0 0,-35-34 0,-1 52 0,-17 0 0,18 0 0,-1 0 0,1 0 0,-18 0 0,-106 0-1,71 52 2,-54-34 1,19 35-4,34 18 4,54-1-5,52 36 5,107 0-3,-71-18 2,-89-35-2,1 0 2,-54-36-2,-105-17 1,53 71 0,-53-36 0,-53 1 0,17-1 0,-17 18 0,0 0 0,0 0 0,-18-18 0,53 53-1,-35-17 1,18 34 1,-1-16-2,19 69 2,34 1-2,18 0 2,-35-18-2,-18-35 3,0-36-3,-70-52 2,17 17-2,-17-17 57,-71 0-48,0 35-3,-53 35-6,36-35 0,-107 70 1,19-17-2,-54 53 2,18-18-1,-35 0 2,-18 35-3,0-35 3,70-35-2,72-35 3,34-54-4,53-17 4,1 18 6,-1-18 40,0-18-49,-17-17 1,18-35 0,-19 34 1</inkml:trace>
    </iact:actionData>
  </iact:action>
  <iact:action type="add" startTime="235749">
    <iact:property name="dataType"/>
    <iact:actionData xml:id="d10">
      <inkml:trace xmlns:inkml="http://www.w3.org/2003/InkML" xml:id="stk10" contextRef="#ctx0" brushRef="#br0">5574 13106 0,'-18'0'41,"-35"0"-34,0 0 0,0 0 2,-35 0-2,35 0 3,36 0-3,-1 0 1,0 0-2,1 0 2,-36 0 8,35 0 0,-17-18-8,17 0 0,1 1 0,-19-1 0,-16-17 0,-19-18 1,36 18-2,-36-1 2,18-17-2,-53-17 1,53 35 1,-52-36-2,69 36 2,-52-18-2,53 18 3,-18-1-3,35 36 2,1-35-2,17 0 0,-18 17 0,18-35 1,-18-17 0,1 34 0,17-17 0,0-17 3,0 17-6,0 0 4,0 0-1,0 18 0,0-18 0,0 18 0,0-18 1,0 0-2,0 0 2,0-35-3,35-18 4,-17 35-4,-1 1 3,36-1-1,-35 18 2,17-35-4,0 53 4,1-18-4,-1-18 3,18 36-2,0-18 1,0 0 0,-18 18 0,36 0 1,-19-1-2,19-16 0,-18 16 2,0 19-1,17-36 0,-17 35 0,0 18 1,53-18-1,-53 1-1,88-36 2,-53 18-2,36 17 2,17-35-2,0 18 2,-35 17-2,0-35 3,-18 36-4,0-1 4,-17 0-4,-1-17 2,54 0 0,-1 35 2,1-18-4,-1 0 3,-17-17-2,-18 18 2,53-54-2,-53 53 2,1 1-1,69-1 0,-105-17 0,35 35 0,1-18 0,-1 18-2,71 0 3,-36 0-1,-17 0 0,70 0 0,-17 0 1,-35 0-2,17 0 3,0 0-4,-18 0 3,36 0-2,-53 0 2,17 0-2,36 0 1,-53 0 0,17 0 0,1 0 0,-1 0 1,-35 18-1,18-18-1,35 35 2,-17 18-1,-18-35 0,17 17 0,18 35 0,0-52 0,53 53 0,-105-54 0,87 36 0,-35-18-1,-17-17 2,-54 17-3,-17 1 5,-35-19-5,17 1 3,0 0-2,-17 17 10,35 0-2,-36-35-7,19 53 0,-19-18 0,36 1 0,0 17 0,0-1 0,0-16 0,-35-19 0,-1 1 0,1 0 2,0 17-4,-1-17 2,19 34 0,-19-34 1,1 0-2,-1 35 2,1-18-2,17 0 3,1-17-4,-19-1 4,-17 19-4,18-36 10,-18 53-8,35-36 0,-17 54 0,-18-53 0,17 34 0,-17-16 0,18 17 0,-18-36 0,0 19 1,0-1-2,0 0 10,0-17-10,0 17 2,0 0-2,0 18 11,0-35-10,0 35-1,0-18 1,0 0-1,0 1 2,0-19-2,0 19 2,0-1-2,0-18 1,0 19 0,0 17 7,0-36-6,-35 54 16,17-54-9,18 19-8,0-19 1,-17 1-2,17 17 1,0 1 1,0-19-1,-36 36-1,36-18 1,-17-17-1,-1 35 3,0-35-4,1 17 4,17-17-5,-18-1 4,0-17-1,18 18 0,0-1 0,-17 1 0,-1 0-1,1-1 2,17 1-2,-18-18 10,0 18-9,18-1 0,-17-17 9,-1 0-10,-17 18 2,17-18 8,-17 18-10,35-1 2,-18-17-2,0 0 2,-17 18 22,0-1-16,-18 19 1,18-19-8,17-17 1,-17 0-1,17 18 0,-35 0 0,36-1 0,-1-17 8,-17 0-7,35 18-3,-53 0 4,35-18-3,-17 35 2,-18 0-3,18-35 4,17 0-4,-35 35 4,35-35-4,-17 18 3,18-18-1,-1 18-1,0-1 2,-35-17-2,18 18 1,0 0 0,-53 52 0,52-52 0,-34-1 0,17 1 1,18 0-2,35-1 1,-36-17 2,19 0 61,-1 0-31,0 0-8,1 18-26,-1-18 3,0 0-1,-17 0 1,18 18-2,-1-1 1,-17 1 0</inkml:trace>
    </iact:actionData>
  </iact:action>
  <iact:action type="add" startTime="248179">
    <iact:property name="dataType"/>
    <iact:actionData xml:id="d11">
      <inkml:trace xmlns:inkml="http://www.w3.org/2003/InkML" xml:id="stk11" contextRef="#ctx0" brushRef="#br0">16263 13194 0,'-18'0'65,"1"0"-43,-1 0-7,-17 0-8,-18 0 10,35 0-10,-52 0 2,-18 0-1,-36 0 0,36 0 0,-36 0 0,36 0 0,0 0 0,17 0 0,1 0 1,52 0-2,1-18 2,-19-17-2,19 17 10,-1 1-2,-17-19-7,0-17 10,35 36-11,-36-18 0,1-1 1,35 19-1,-18-1 2,1-35-1,-19 0-1,1 0 2,0-17-1,-18-1-1,0 1 2,18 34-2,-18-17 2,35 0-2,-35-35 3,36 53-3,-19 0 2,36-1-2,-53-16 2,36-37-2,17 36 1,-18-17 0,1 17 0,-1-18-1,0 36 2,-17-35-1,0 17 0,35 0 0,0 35-1,0-35 2,0 0-1,0 18 0,0 0 1,0-36-2,0 18 1,0 18 1,0-18-2,0 0 1,0 18-1,17-18 2,-17 0-2,18 18 3,17-36-4,1 18 4,34-53-3,1 1 2,17 34-2,35-35 1,-17 18-1,71-35 1,-72 70 1,54-71-1,-35 36 0,17 0 0,17 17 0,1-17 0,0 0 0,0 17-1,17 18 2,36-17-1,-36 52 0,18-17 0,18-36 0,-1 36 0,-34 35 2,52-35-4,-17-1 3,0 19-2,-1 17 2,-17 0-2,18 0 3,-36 0-4,-35 0 3,36 0-2,-54 0 0,-35 0 1,36 0 1,-54 0-2,1 17 2,-53-17-1,87 36 0,-16-1 0,69 18 0,-34 18 0,35-19 0,52 19 0,-17-36 0,-35 36 1,-71-54-2,36 19 3,-89-36-4,18 35 5,-53-17-6,18-18 5,-1 35-4,1 0 3,0 0-2,-18 1 1,17 17 0,-17-36-1,18 54 2,-18-36-1,17 36 0,1-1 0,-18-17-1,0 35 2,0 1-2,0 34 1,0 1 1,0 52-2,0-53 1,0 1 0,-18 52 1,-34-52-2,-1 17 4,17-71-5,-52 36 4,18-18-4,17-35 4,-18 36-4,53-72 4,-70 36-3,18 18 1,-54-18-1,36 35 1,-35 0 0,17-53 0,0 53 0,0 1 0,36-36 0,-19-1 0,89-34 0,-35 17 1,0-17-1,17 17-1,0 1 1,18 16 0,-52-34 1,16 35-1,-17 0 0,-17-35-2,17 34 4,0-34-3,0 0 3,18-18-4,-53 35 2,17-17 1,-17-18-3,17 17 2,1-17 0,17 18 0,18-18 1,-36 0-1,36 35-1,17-35 2,-17 0-1,-18 18 0,35-18 0,-17 18 0,-36-18 0,18 35 1,18-18 8,0-17-10,17 18 1,1-36 135,17 1-136,0-18 2,0-18 0</inkml:trace>
    </iact:actionData>
  </iact:action>
  <iact:action type="add" startTime="267547">
    <iact:property name="dataType"/>
    <iact:actionData xml:id="d12">
      <inkml:trace xmlns:inkml="http://www.w3.org/2003/InkML" xml:id="stk12" contextRef="#ctx0" brushRef="#br0">18927 18486 0,'-18'0'53,"0"0"-34,-17 0-3,0 0-8,-18 0 0,17 0-1,-34 0 1,17 0 0,-35 0 0,17 0 1,36 0-1,-53-36 0,35 19-1,18 17 2,-18-18-2,-36-17 2,54-1-2,-53 1 3,-18-18-4,36 18 2,-1 17 0,18 1-1,0-19 2,18 19-1,0-19 0,17 19-1,0 17 1,18-53 1,-17 35-2,-1 1 10,0-19-10,18 19 1,0-36 0,-35 0 0,35 35 0,-17-17 1,-1-36-1,18 54 4,0-18-9,0-1 7,0 1-4,-18-36 3,18 18-2,0-17 1,0 17 0,0-18 1,0 19-1,0-1-1,0-18 2,0 36-1,0 0 0,0-1-1,0-17 1,0 0 0,0 18-1,0-35 2,0 52-2,0-35 1,0-18 1,36 19-2,-1 16 3,35-70-3,19-17 2,-54 35-2,53 17 2,-17-17-2,-36 53 3,18-71-4,-18 71 3,-17 17-1,-1-17-1,1 17 1,0 0 0,-1 18 0,1-35 0,0 18 9,17-1-9,18-17-1,0 17 2,35-35-1,0 35 0,18-52-1,-18 52 1,36 18 0,-1-17 1,1-1-2,87-35 2,-87 35-2,52 18 3,-52-17-4,52-19 3,-17 1-2,-36 35 2,54-17-2,-19 17 1,-17 0 0,36 0 0,-1 0 1,-35 0-1,53 0-1,-53 0 1,36 35 0,-54 0 1,-17 18-1,18-35-1,-54-1 2,36 54-2,-71-71 1,1 35 0,16-17 1,-16 17-2,-1-17 2,18 17-2,-53-17 3,53 17-4,-53 0 5,17 36-6,1-54 5,0 89-4,-18-53 2,53 71 0,-53-36 1,0 53-2,0-35 2,0 35-2,0-53 1,0 35 0,-18 36 0,-53-35 0,-17-18 0,-53 35 1,35-36-1,-35 1 0,-18 18-1,54-54 2,-19-17-2,-35 35 2,54-35-3,-1 18 5,-18-1-5,18 1 4,1-18-4,16-18 3,-52 53-2,35-17 1,18-36 0,-18 53 0,36-70 0,-1 0 0,1 17 0,34-17 0,-52-18 0,18 17 1,-54-17 4,36 18-7,-35 17 0,34-35 0,1 0 3,18 0-2,-19 0 2,37 0-2,34 0 2,0 0 63,-17 0-65,17 0 1,1 0 1,-19 0-1,19 0 0,-1 0 0,1 0 8</inkml:trace>
    </iact:actionData>
  </iact:action>
  <iact:action type="add" startTime="291690">
    <iact:property name="dataType"/>
    <iact:actionData xml:id="d13">
      <inkml:trace xmlns:inkml="http://www.w3.org/2003/InkML" xml:id="stk13" contextRef="#ctx0" brushRef="#br0">27958 11695 0,'17'0'5,"1"0"10,0 0-7,-1 0 8,1 0-1,-1 0 1,1 0 1,0 0-9,-1 0-1,19 0 3,17 0-4,-18 0 2,35 0 0,-17 0 1,36 0-2,-1 0 3,0-18-4,-18 0 3,-17 1-1,0 17 1,0-18-2,-35-17 1,-1 35-1,1-18 2,-18 0-1,18 1 0,-1-1 0,-17 1-1,18-19 2,-18-17 6,35 0-6,-17 18 1,-18 0-5,18-36 3,17 18 8,-17 18-8,-1 0 0,-17 0 0,0 17 1,0-35-2,0 18 3,0-1-4,0-16 4,0-1-5,0 17 4,0 1-1,0-18 0,-17-17 0,-1 52 0,0-17 0,1-18 0,-1 0 0,18 35 0,-18-17 0,1 0 0,-1 17 0,-17-35 0,17 18 0,18 17 0,-18 1 0,1-1 0,-1 0 1,1 18 13,-1-17-5,0 17-8,-17-36-3,-18 36 2,0 0 0,-17 0 1,-1 0-2,-17 0 1,17 0 0,36 0 0,-18 0 1,18 18-2,17 0 1,-52-1 0,34 19 1,-17-36-1,1 35 0,-19 18-1,36-53 3,-36 17-3,18 19 2,-17-1-2,52-17 3,0 17-4,1-35 4,-1 17-4,18 19 2,0-19 0,0 19-1,0-19 2,-18 19-2,-17 34 2,35-35 7,0 1-8,0 17 0,0-36 0,0 19 1,18 16-2,17 1 1,0-35 0,1 53 1,-1-36-2,-17-18 2,35 54-2,-36-71 4,18 53-5,-17-35 2,0-18 8,17 35-9,-35-17 0,18-18 2,-1 35 0,19 18-3,-19-18 11,-17-17-10,18-18 1,-18 35 0,17-17 1,-17-1 31,18-17-24,0 18-7,17-18 14,-17 0-13,-1 0-1,1 17-4</inkml:trace>
    </iact:actionData>
  </iact:action>
  <iact:action type="add" startTime="302431">
    <iact:property name="dataType"/>
    <iact:actionData xml:id="d14">
      <inkml:trace xmlns:inkml="http://www.w3.org/2003/InkML" xml:id="stk14" contextRef="#ctx0" brushRef="#br0">25541 12947 0,'-18'0'4,"-52"-35"4,70 17 0,-71 18-1,18-18 9,18 18-7,-18 0-3,0 0 3,36 0-3,-54 0 3,36 0-2,-18 0 2,0 0-1,0 0 0,-17 0 0,-36 0 0,-35 0 0,-18 0 0,35 0 0,-70 0 0,-17 0 1,17 0-3,35-70 3,-35 17-1,35 0 1,18 18-2,-18-1 2,89 1-2,-36 0 2,53 0-2,0-18 3,35 17-4,1 19 4,-19-19-4,36 1 3,-17-18-1,17 36 1,-35-54-2,-18 18 0,17 0 1,-17 18 0,-35-18 0,0 18 0,18 0 0,52-1 0,-35 19 0,53-1 0,0-53 6,0 54-5,0-54-1,71-17 1,-1 0-1,36 0 0,-36-1-1,54-34 3,-54 35-4,19 17 4,-36-35-3,88-35 2,-53 0-2,0 18 4,18 17-6,17-53 3,-34 18 0,16 0-1,19 17 2,-18-17-1,35 35 0,-71 54 0,124-54 0,-35 18 0,70 35 1,18-36-2,0 19 1,18 17 1,0-53 6,34 18-12,-52 35 3,0-18 0,18 19 3,-1 34-2,-52-35 3,-18 53-3,53 0 3,-18 0-4,1 0 3,-19 53-1,-17 17 0,0 19 3,-70-72-4,-36 36 0,18 0 0,0-18 1,17 36-1,-52-36 1,70 53 0,35-17 1,-52-18-2,17 0 2,35 17-1,18 1 1,18 35-2,35-36 1,-18 1-1,53 17 3,-140-35-3,-54 0 2,-35-35-3,-18-1 4,-17 1-4,-1-18 2,-17 35 0,0 18 0,18-18 0,-1 18 0,-17 18 0,18-18 0,0 35 0,52 35 0,-52-52 0,0 17 1,-1 36-1,36 17 0,-18-18 0,-17 18-1,35 106 2,-53-70-1,0 34 1,0-34-3,0 17 4,0-71-3,-71 18 2,19-88-3,-19 18 2,-17-18 0,0 0 0,-18-36-1,-18 1 1,1-18 1,-18 17-1,-36-17 0,-17 53 0,53-53 0,-35 0 1,35 0-2,-18 0 1,35 0 1,1 0-2,-1-35 3,-70-35 7,106 52-10</inkml:trace>
    </iact:actionData>
  </iact:action>
  <iact:action type="add" startTime="304480">
    <iact:property name="dataType"/>
    <iact:actionData xml:id="d15">
      <inkml:trace xmlns:inkml="http://www.w3.org/2003/InkML" xml:id="stk15" contextRef="#ctx0" brushRef="#br0">7391 13300 0,'17'17'19,"-17"1"191,-88-18-202,-18 0 1,18 0-2,0 0 1,-36 0 0,-52 0 0,70 0 0,-17 0 0,-54 0-2,19 0 2,-36 0 0,35 0 0,-18 0 0,54 0 0,-1-18 0,72 18 0,-37-17 0,-34-1 0,-18-17-1,17 17 2,89 18-1,-53-17-1,35-1 1,0-35 1,0 18-1,18 17 0,0-17 1,17 35-2,-17-18 2,-18-35-1,35 36 1,-17-1-4,0-17 5,-1 17-3,1 0 2,-18 1-2,35-1 2,18 0 8,0-17-2,0 18-7,0-1-1,0-35 2,0 35-2,0-35 2,0 18-3,0-18 3,0-17-2,0 52 2,0-53-2,0 1 3,0-18-3,18 17 5,-18-17-8,18 35 7,-18-17-5,17-1 3,-17 53-2,0-52 0,18 52 2,0-35-1,17 0 0,0 0-1,0 18 10,-17 0-9,0 0 0,-18-1 0,53-17-1,-18 0 2,18 1-2,0 16 2,0-52-2,0 17 2,35-17-2,18-18 3,35 54-3,-35-37 3,17 1-4,36 0 3,-36 17-2,-17 1 1,35-18-1,18 17 2,0 18-1,-1-17 0,1-1-1,-35 1 2,-1 34-1,18-34 0,-53 34 0,18 1 0,-35 0 0,17 17 0,-35-17 0,0 0-1,35 17 3,-17-17 10,34-18-15,19 35-3,-1-17 2,89 17 4,0-17 1,52 17-3,19 18 5,16-53-6,19 53 6,-54 0-6,1 0 4,-53 0-3,-36 0 3,-35 0-1,-17 0-1,-36 0 2,-18 18-2,1-18 1,-18 18 1,-35-18-1,17 0 0,35 17 0,-52 19 0,35-19 0,35 1 0,18 17 1,17 18-2,1-35 2,-18 17-2,-18-17 3,-18-1-4,-17 1 4,0 17-4,-17-17 10,-19-18-7,-17 17-2,18 19 1,35-19 0,-36-17 0,36 53 0,-35-35 0,53 35 0,-36-18 0,53 36 0,18 35-1,-53-54 2,0 54-1,17-35 0,18 88 0,1-1 0,-36-87-1,70 105 2,-52-105-1,-1-1 2,-35 19-4,-17-54 4,0 18-5,-1-36 5,-17 19 5,0-19-4,0 1 19,0 35-14,0 17 0,-17-34-8,-1 52 0,0-35 0,-17 70 0,17-52-1,-17 17 2,0-17-2,0 17 1,-18-18 0,17-17 3,19 18-6,-18-54 5,-1 36-4,19-35 3,-1 0-1,-17 17-1,-1 0 2,-52 18-2,-18 0 2,1 0-2,-19-18 1,36 18 0,53-35 1,-36 52-1,18-52-1,0 17 2,36-17-1,-1 17-2,0-35 12,1 18-10,17-1-1,0 1 3,-36 35-4,1-18 4,-35-17-4,-1 17 3,18 1-2,35-36 1,-17 17 0,0-17 0,17 0 0,1 0 32,-1 0-32,-17 35 0,17-35 16,-17 18-7,0-18 0,-1 18-11,19-18 4,-19 17-4,-17-17 4,18 0 3</inkml:trace>
    </iact:actionData>
  </iact:action>
  <iact:action type="add" startTime="313785">
    <iact:property name="dataType"/>
    <iact:actionData xml:id="d16">
      <inkml:trace xmlns:inkml="http://www.w3.org/2003/InkML" xml:id="stk16" contextRef="#ctx0" brushRef="#br0">15028 18362 0,'18'0'54,"0"0"-45,35 0-1,35-18 0,0 18 2,35 0-4,1 0 3,52-17-2,-17-18 2,17 35-2,-35 0 2,18 0-2,-53 0 2,0 0-3,-18 0 4,-35 0-3,0 0 2,17 0-1,1 0-1,17 0 0,0 0 1,36 0 0,-18 0 1,105 0 0,1 0-2,-18 0 1,18 0 0,17 0 0,-35 17 0,0 18 1,18 1-2,-1-1 2,1-35-3,0 18 3,17-1-2,18 36 2,-53-53-2,53 0 2,-53 0-2,18 0 2,-18 0-3,0 0 4,0 0-3,-18 0 1,36 0-1,0 0 2,-107 0-2,19 0 2,-18 18-1,-53-18 0,-36 0 0,1 0 0</inkml:trace>
    </iact:actionData>
  </iact:action>
  <iact:action type="add" startTime="323846">
    <iact:property name="dataType"/>
    <iact:actionData xml:id="d17">
      <inkml:trace xmlns:inkml="http://www.w3.org/2003/InkML" xml:id="stk17" contextRef="#ctx0" brushRef="#br0">13970 8096 0,'-18'0'40,"1"0"-8,17-17-24,-18-1 10,0 0-11,1 18 1,-1-17-1,-35-19 2,18 1-2,0 17 1,-36-70 0,36 35-1,0 36 0,-18-36 1,-36-18 0,54 54 0,18-19 0,-1-17 1,-17 1-2,35 34 1,-18-17 1,18-18-2,-18 53 2,18-53-3,0 17 4,0-16-4,0 16 4,0 1-3,0 0 3,0-1 6,0 1-2,0 18-6,0-19 1,0-17-1,0 18-1,0-35 2,0 17-1,0 35-1,0-17 1,0-18 0,0 0 9,0 35-7,0-35-3,0 18 0,0 0 2,18-18-2,0 0 3,17-18-4,0 1 3,0-1-2,-17 1 2,17-1-2,-17 18 1,0 18-1,17-36 3,0 36-2,0-18-1,-35 36 1,18-1 0,0 0 0,17-17-1,0 0 9,-17 17-8,17 18 1,18-18-2,-35 18 1,17 0 1,53-52-2,-52 52 2,-1 0-2,0 0 3,0-18-4,18 0 3,0 1-2,-18-19 2,36 36-2,-18-17 0,35-1 1,-17-17 3,17 35-5,-18 0 2,-34 0 1,17 0-1,0 0-1,-18 0 2,0 0-1,0 0-1,18 0 4,-17 0 3,34 0-6,-35 0 1,1 0-2,34 0 1,18 0-1,-35 0 4,53 0 5,-88 0-10,52 0 2,-17 0-1,-35 0 9,35 0-8,-35 0 0,34 0 0,1 17 1,0-17-1,35 18-1,18-18 0,18 35 2,-1 1 0,1-36-1,-36 0-1,0 17 1,-17-17 0,-1 18 1,1-18-2,-18 0 1,17 35 0,18-35 1,-35 0-3,88 0 4,-52 0-4,34 0 4,-17 0-3,0 0 1,-18 0 0,0 0 0,0 0 1,36 0-2,-54 0 1,19 0 0,-54 0 1,18 0-1,35 0-1,-17 18 2,-1-18-1,-17 0-1,53 0 2,-71 17-1,89-17 1,-1 53-2,1-35 2,-36-18-3,0 18 4,18-1-4,-18-17 3,-17 36-2,-19-19 1,19 1 0,0-1 2,17 19-2,-53-19-2,53 1 2,-35 0 1,0-1-2,-53 1 2,18-18-1,17 18-1,-35-1 2,53 18-2,17 18 12,-34-17-13,17-1 1,-36-17 3,36 17-3,18 0 3,-36 0-5,18 1 5,-18-1-4,-35-17 4,35 52-4,-17-52 3,0-1-2,-18 1 1,0 17 16,0-17-15,0 0-2,0 17 2,0-17-2,0 34 1,0 1 1,0-35-2,0 35 1,0-35 0,0 35 0,-18-18 0,0 18 1,1 17 7,-1-17 9,18-35-21,-17 17 0,17-17 2,-18-1 2,0 19 0,18-19 2,0 1-1,-17 0-2,-1 34 3,0-34-5,1 35 3,-1-35 0,-35 35 0,53-36 0,0 1 1,-17 17-2,-19 18 5,19-53-6,-1 53 0,-70 18 1,17-36 2,1 0-2,-1 0 3,18-17-3,-17 17 3,-19 18-4,37-53 4,-1 18-4,35-1 3,0-17-2,-17 18 1,17-18 0,-17 18 0,-18-18 8,18 17 0,-18 1 1,35 0 7,-17-18-9,35 17 2,-18-17-11,1 0 5,-1 0 5,-17 36-10</inkml:trace>
    </iact:actionData>
  </iact:action>
  <iact:action type="add" startTime="328632">
    <iact:property name="dataType"/>
    <iact:actionData xml:id="d18">
      <inkml:trace xmlns:inkml="http://www.w3.org/2003/InkML" xml:id="stk18" contextRef="#ctx0" brushRef="#br0">4304 5980 0,'35'0'6,"-17"0"19,-1 0-18,19 0 2,-19 0-2,1 0 2,35 0-1,-35 0-1,17 0 1,0 0 0,18 0 1,18 0-2,-1 0 2,18 0-2,1 0 2,34 0-1,0 0 0,-17 0 0,18 0 0,-1 0 0,1 0 1,-1 0-3,-35 0 4,1 0-3,-19 0 1,18 0-1,-35 0 3,0 0-2,35 0-2,-17-18 1,17 18 3,36 0-3,17 0 1,-18 0 0,18 0 0,36 0 0,-1 0 1,0 0-1,18-18-1,-52 18 1,-19-53 0,-17 36-1,-18 17 1,-17-18 1,-36 18-2,0 0 3,18 0-3,-35 0 3,52-18-4,-34 18 4,16 0-3,19 0 1,17 0-1,-17 0 1,-18 0 0,35 0-1,-35 0 1,35 0-1,-17 0 1,-1 0 2,-52 0-2,35 0 0,-36 0 0,1 0 9,0 0-10,-1 0 2,1 0 56,0 0-58,34 0 0,1 0 2,53 0 1,-35 0-1,35 0-1,-36 0 0,-35 0-1,36 0 0,0 0-1,-36 0 1,18 0 2,-36 0-1,1 0 57,-18-17 50,-18 17-102,-17 0 10,0 0 0,17 0 3</inkml:trace>
    </iact:actionData>
  </iact:action>
  <iact:action type="add" startTime="331954">
    <iact:property name="dataType"/>
    <iact:actionData xml:id="d19">
      <inkml:trace xmlns:inkml="http://www.w3.org/2003/InkML" xml:id="stk19" contextRef="#ctx0" brushRef="#br0">8643 12965 0,'-18'0'37,"1"0"-27,-1 0-1,-17 0-1,0 0-1,-1 0 2,1 0 2,0 0-5,-1 0-1,-16 0 2,-1 35 2,0-35-1,-18 17 0,36-17 0,-53 0 0,70 18 1,-35-18-2,0 0 2,0 0 8,36 0-11,-36 0 3,35 0-2,0-18 3,-17 1-3,0 17 0,0-18 2,-1-17-2,19 17 1,-36 1 0,-35-19-1,52 1 2,-34 17 0,34 18-1,19 0-1,-36-35 1,35 18 1,-17-1-2,35 0 2,-18 18-2,1 0 2,17-17-2,-18-1 3,0 18-4,-17-71 10,35 54-8,0-1 0,-17-17 0,17 0 0,-18-1-1,18-17 2,-35 0-2,17 18 2,18 0 7,-18 0-7,18 17 15,0 0-17,-17-17 9,-1 17 0,0 1-7,18-18-2,0-1 2,0-17-3,0 0 4,0 18-3,0-18 2,0 36-2,0-36 1,0 17 3,0-17 2,0-17-11,0 52 3,0-17 3,0 0 1,0 17 0,0-35-1,0 36 4,0-19-6,0 19 1,0-36 7,0 35-6,0 0 2,0-34-4,0 34 3,18-53-2,-18 18 3,0 18-4,18 0 4,35-53-4,-36 52 4,1-34-4,0-1 3,34 18-2,-34-17 1,53-36 1,-36 35-1,18 18-1,-53 18 2,17-18-2,1 18 1,35-18 1,-35 35-2,-1-34 1,36-1-1,-17 0 3,-19 17-3,18 1 2,-17 18-2,17-19 3,-17-17-4,0 53 3,17-17-2,0-19 2,0 1-3,-17 35 4,35-35-3,-35 17 2,35 1-2,17-36 0,-17 53 2,0-18-1,-35 0 0,52 1 0,1-36 0,-18 53-1,35-18 1,-35 18 0,17-17 2,-34-19-3,34 36 2,1-17-2,-36 17 1,18 0-1,0 0 2,-18 0-2,18 0 2,-18 0-1,18 0 2,0 0-3,-18 0 0,-17 0 1,17 0 1,1 0-2,16 0 2,1 0-1,-17 17 0,34-17-1,-52 18 2,35 0-1,17 34 0,-34-34 0,17 0-1,17 17 2,-52-17-2,17-18 2,36 17-2,-36 19 2,-18-19-1,1 1 1,35-1-3,-18 1 4,-17 0-4,0-1 5,17 19 3,0-1-7,-35-17 2,53 17-2,-35-17 1,17 17 0,18 0 0,-35-17 0,17 17 0,53 36 0,-53-19 0,53 19 0,18 0 1,-53-36-1,0 18-1,-18-18 2,1 0-2,-1 1 3,0-19-4,-35 1 10,18 0-7,0-1 8,17 36 5,-18-35-14,-17-1 0,0 19 1,18-1-3,17 35 3,-17-17 7,-18-35-9,18 35 2,-18-18-1,17 18 0,1-18 0,0 1 0,-18-1 1,0 0-3,0-17 3,17 17-2,-17-17 2,0-1-2,0 19 2,0-19-1,0 1 1,0 17 10,0-17-14,0 17 3,0 0-1,0-17 1,0 35 0,0-18 1,0 1-2,0-1 1,-17 18 1,17-36-1,-18 36 0,18-17-1,0 17 2,-18 17-1,-17-35 0,17 18 0,1-17 2,-1-19-3,-17 18 1,35-17-1,-18 0 3,1 17-5,-19 0 4,19-17 7,-1 17-8,-17 0 2,17-17 3,0 0-5,1-1 1,-1 19-1,1-19 0,-1 1 0,-17 17 0,35-17-1,-18-18 1,-17 35 1,-18 0-2,17-17 2,-16 0-2,-1 17 2,0-35 7,35 18-10,-88 17 4,71-35-4,-36 18 5,-34-1-6,69 1 5,-70 17-2,54-17-1,-54-1 1,53 1 0,18-18 0,-54 0 1,19 35-2,-1-35 1,-17 18 0,-18 17 0,-17-17 0,52 17 1,-52-35-1,52 18-1,-17-1 3,17 1-4,-52 53 3,52-71-2,-17 17 2,-35-17-2,52 18 3,-35-18-3,0 35 1,36-35-2,17 18 4,35-18-3,1 0 1,-19 0 257,-34 17-255,-54-17-5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2:55:25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12">
    <iact:property name="dataType"/>
    <iact:actionData xml:id="d0">
      <inkml:trace xmlns:inkml="http://www.w3.org/2003/InkML" xml:id="stk0" contextRef="#ctx0" brushRef="#br0">1746 2205 0,'18'0'65,"0"0"-58,-1 0 1,1 0-1,-1 0 2,19 0-2,-1-35 2,-17 35-2,17-18 1,0 18 0,0 0 0,18-18 0,18 18 1,-36 0-2,0-17 3,36 17-4,0-18 3,-54 0-2,54 1 1,-1 17 0,1 0 0,-1-18 0,19 0 1,-36 18-2,-1 0 1,19-35 0,-18 35 0,0 0 0,17 0 1,-34-17-3,34 17 3,18 0-1,-17-18 1,0 18-3,-19 0 2,-16-35 0,34 35 0,-34 0 0,17-18 0,17 18 1,-17 0-2,18 0 2,-36 0-2,0 0 3,53 0-3,-17 0 2,-18 0-3,17 0 3,1 0-1,-1 0 0,19 0 0,-36 0-1,-1 0 1,1 0 1,0 0-1,-17 0 0,16 0-1,-34 0 2,17 0-1,18 0 0,-17 0 10,34 0-14,-17 0-1,0 0 3,35 0 4,-17 0-3,17 0 2,0 0-3,-17 0 3,17 0-2,-35 0 3,0 0-3,17 0 3,1 0-4,-36 0 2,53 0 1,-35 0-2,35 0 0,-52 0 1,52 0 1,-18 18-1,-34-18 0,17 0 0,17 17 0,1-17 0,-36 0 1,36 0-2,-1 0 2,1 0-2,17 0 2,0 0-2,0 0 3,0 18-5,36-18 4,-36 0-2,36 35 3,34-35-4,-34 0 3,-18 0-1,17 0-1,-35 0 2,1 0-1,16 0-1,-16 0 2,-1 0-1,53 0 0,-53 0 0,36 0-1,-1 0 2,-35 0-1,36 0 0,17 0 0,-18 0 1,-35 0-2,-17 0 3,17 0 7,-53 0-12,1 0 4,-19 0 7,1 0-10,0 0 10,-1 0-7,1 0-1,35 0 9,-36 0-9,36 0-1,18 0 1,-53 0-1,52 0 3,1 0-3,-18 0 0,35 0 1,-35 0 0,17 0 1,1 0-2,-36 0 3,36 0-4,-18 0 5,17 0-5,-35 0 3,54 0-2,-19 0 1,-35 0 0,18 0-1,36 0 1,-19 0 1,1 0-1,-36 0 0,36 0 0,-1 0-1,1 0 2,-36 0 0,106 0 7,-70 0-9,-36 0 1,35 18 1,-17-18-2,-17 0 2,34 0-3,-17 0 4,-18 0-4,36 0 3,-18 0-3,0 0 3,-18 0-1,0 0 0,36 0 0,-36 0 0,0 0 0,36 0 0,-53 0 0,52 0 0,1 0 1,-54 0-1,54 0 0,-1 0-1,-52 0 2,53 0-1,-1 0 0,1 0 0,-36 0 1,36 0-3,-1 0 4,-17 0-3,-18 0 2,18 0-3,-35 0 4,35 17-3,-18-17 2,0 0 7,18 0-8,18 0-1,-18 0 1,35 0-1,-53 0 5,1 0-7,34 0 3,-35 0 0,1 0 7,-1 0-7,0 0 16,-17 0-7,-1 0 8,1 0-18,0 0 1,-1 0 0,1 0 0,35 18 0,0-18 9,-36 0 0,19 0-11,-19 0 2,1 0 0,0 0 0,-1 0 0,19 0 0,-1 0 8,-17 0-8,-1 0 0,36 0 0,18 35 1,-36-35-2,35 18 4,1-18-6,-36 0 4,18 18-2,35-18 2,-17 0-3,0 0 4,-36 17-4,18-17 3,-18 0-1,18 0 0,17 0 0,-17 36 0,0-36 0,-17 0 0,16 0 0,-16 0 0,-19 0 0,1 0 0,17 0 1,-17 0-2,53 0 2,-54 0-2,36 0 1,-18 0 0,1 0 1,-1 17-2,35 1 1,-17-18-1,-35 35 3,17-17-4,1-18 3,-19 0-2,36 0 2,18 17-1,-54-17 1,36 0-3,-17 18 3,34-18 0,-35 18-3,18-1 3,18-17 0,-18 0-2,0 0 0,17 0 2,1 0-1,-36 0 0,18 0 0,18 0 0,-1 0-1,-52 0 2,52 0-2,-52 0 3,52 0-4,1 0 4,-36 0-3,18 0 6,18 0-11,-1 0 6,-34 0 0,17 0 0,17 0 1,-17 0-1,0 0 0,0 0 0,0 0 0,-18 0 0,0 0 0,36 0 0,-36 0-1,-17 0 1,-1 0 1,19 0-2,-19 0 3,1 0-4,17 0 4,18 0-4,0 0 4,18 0-4,-1 0 4,-35 0-3,36 0 1,52 0 1,-34 0-1,-1 36-1,0-36 1,0 0 0,18 0 0,-18 17 3,0-17-6,1 0 4,-19 0-2,18 0 2,-17 0-2,0 0 2,-36 0-2,35 0 1,-17 0 0,-35 0 1,35 0-2,0 0 3,17 36-5,-17-36 12,-35 0-8,35 0-3,-18 0 3,0 17-2,1 1 1,17-18 1,-1 0-2,-16 0 1,34 35 0,18-17 0,18-18 1,18 17-2,-36-17 2,-17 0-1,17 0-1,-35 0 2,0 0-2,17 0 3,-35 0-3,18 0 4,0 0-6,-35 0 3,35 0 0,-36 0 8,19 0 16,-19 0-23,36 0 9,-35 0-11,52 0 0,1 0 0,-36 0 1,106 0 0,-17 0 1,-36 0-1,36 0-1,-36 0 2,-18 0-2,1 0 2,-36 0-2,18 0 10,-35 0 39,17 0-32,0 0 79,-17-17 41,-18-1-128,18-17 0,-18 17-9,17 18 10,1 0-8,-1-35 8,1 0-10,0 35 8,-18-36 2,0 19 384</inkml:trace>
    </iact:actionData>
  </iact:action>
  <iact:action type="add" startTime="18444">
    <iact:property name="dataType"/>
    <iact:actionData xml:id="d1">
      <inkml:trace xmlns:inkml="http://www.w3.org/2003/InkML" xml:id="stk1" contextRef="#ctx0" brushRef="#br0">1605 4657 0,'0'17'77,"35"-17"-67,1 0-3,17 18 1,-36 0 1,1-18-2,52 35 0,-34-35 1,-1 17 0,18-17 0,35 0 1,-53 0-2,36 0 4,-1 18-5,1-18 3,-53 0-2,35 18 2,0 17-2,-18-35 2,-18 0-2,1 0 1,0 0-1,-1 0 2,1 0-1,0 0 0,17 0 1,-17 0-3,17 0 2,0 0 1,0 0 7,1 18-8,-1-18 9,0 0 0,0 0-10,-17 17 1,35-17-1,-35 0 3,-1 0-4,54 36 3,-18-36-2,-36 0 2,19 17-2,17-17 4,0 18-6,-36-18 3,18 18 0,-17-18 0,0 17 16</inkml:trace>
    </iact:actionData>
  </iact:action>
  <iact:action type="add" startTime="26383">
    <iact:property name="dataType"/>
    <iact:actionData xml:id="d2">
      <inkml:trace xmlns:inkml="http://www.w3.org/2003/InkML" xml:id="stk2" contextRef="#ctx0" brushRef="#br0">6967 3598 0,'0'-17'26,"-17"17"-3,-1 0-15,0 0 1,1 0-3,-1 0 2,1-18 0,-19 18-1,1 0 1,0 0 8,17 0-8,18-18 0,-18 18 23,1-17-22,-1-1 9,0 0-14,-17 18 14,0-35-9,35 18-3,-18-1 5,-17 18-5,0-35 11,35 17-10,-18 18 1,0 0 0,18-18 0,-17 18 24,-18-35-8,35 17-15,-18 18-2,0-52 18,18 34-17,0-17 7,-17 35-6,17-36-1,0 1 2,-18 17-5,18 1 3,-18-18 0,18 17 8,-17-17-8,17-1 9,0 1 6,0 17-14,0 1 6,0-19-6,0 1 8,0 18-10,0-1 1,0 0-1,0 1 3,0-1 3,17-17-5,1 17 9,-18-17-9,0 17 0,18 18 0,17-70 0,-17 52 8,17 18 65,0-35-64,18 17 15,-35 18-9,17-18-15,-17 18 20,-1 0-26,1 0 7,-1 0-1,1 0 8,0 0-8,-1 0 9,19 0 0,-19 18-11,19-18 3,-19 0-3,-17 18 5,53-18-5,-18 17 5,-17-17 11,0 0 10,-1 0-24,19 0 1,-1 36-2,-35-19 2,35-17-3,0 18 2,1 0 10,-19-18-12,1 17 3,0 1 7,-1-18 63,-17 17-62,18 1-1,0 0-8,-1-1 8,1 19 0,-1-19-10,-17 1 3,18 17 8,0 0-1,-18-17 16,35 35-16,-17 0 7,-1-18 1,-17-17-8,0 0-7,18-1-2,-18 18 26,18-17-17,-18 0 9,0-1-19,0 1 4,0 0-4,0-1 3,0 1-2,0 0 2,0-1-1,0 18 7,0-17 19,0 0-20,0-1 51,-18 1-41,0 0-7,1-18-9,-1 17 8,0 1 1,1 0-11,-19-18 3,-34 17 5,17-17 2,18 18-8,-36 17 9,54-35-8,-1 0 1,0 18-5,1-18 2,-19 0 2,19 0-1,-19 17 0,1-17 1,18 0 8,-36 0-11</inkml:trace>
    </iact:actionData>
  </iact:action>
  <iact:action type="add" startTime="34923">
    <iact:property name="dataType"/>
    <iact:actionData xml:id="d3">
      <inkml:trace xmlns:inkml="http://www.w3.org/2003/InkML" xml:id="stk3" contextRef="#ctx0" brushRef="#br0">10125 3598 0,'-18'0'31,"0"0"-23,-17 0 20,0 18-18,0-18 9,17 18-11,0-18 1,1 0-2,-1 0 0,0 0 1,1 0 1,-36 0-1,35 0 1,-35 17-2,36-17 2,-19 0-2,19 0 2,-1 0-2,-17 0 18,0 0-10,-18 0-6,35-17-2,-17 17 0,-18-53 1,18 53-1,17-18 2,0 0-2,-17 18 1,0-17 0,17-1 9,0 0-1,18 1 1,0-1-11,0 1 3,-17-36 9,17 35-3,0-17-8,0-1-1,0 1 3,0 0 0,0-36-2,0 54 2,0-36-1,0-18 0,0 54 0,0-36 0,0 35 0,0-35-1,0 35 2,0 1-1,0-1-1,0 1 2,17-1-2,1-17 2,17-18-1,1 17-2,17-34 4,-18 17-4,18 18 4,-36-1-4,36-16 4,-17-1-3,-19 35 1,1 18 0,17-35 0,0 17-1,-17 0 2,0 18 15,17 0-7,0 0 16,0 0-25,1 0 0,34 0-1,-34 0 2,17 0-3,-1 0 4,1 0-3,-53 18 1,18 0-2,0-18 4,-1 17 13,-17 1-14,18 0-2,17 17 2,-35-17-1,18 17 1,-18 18-1,70 53 0,-34-71-1,17 53 1,-18-35 0,0 17-1,0-34 2,-17 17-1,0-36 2,-1 1-5,-17 17 53,0-17-26,0 0-25,0-1 1,0 1 0,0 17 0,0-17 0,0-1 1,0 1-1,-17 17 7,17-17-7,0 0 2,-18-18 5,0 17 1,18 1-9,-17-1 2,-19 1 8,1 0-10,-18-18 9,18 35-9,0-17 1,17-18 0,-17 0 0,17 17 0,1-17 7,-1 0 8,0 36 11,1-36-10,-1 0 104</inkml:trace>
    </iact:actionData>
  </iact:action>
  <iact:action type="add" startTime="37787">
    <iact:property name="dataType"/>
    <iact:actionData xml:id="d4">
      <inkml:trace xmlns:inkml="http://www.w3.org/2003/InkML" xml:id="stk4" contextRef="#ctx0" brushRef="#br0">7479 5539 0,'-18'0'201,"1"17"-192,-1 1 8,-17-18-1,17 0-9,0 0 1,-35 0 0,36 0 0,-36 0 0,-18 0-1,54 0 2,-19 0-2,1 0 1,18 0 9,-19 0-10,19 0 10,-1 0-9,-17 0-1,-1 0 3,1 0-4,-18 0 3,18 0-2,17 0 2,-52-18-1,52 18 1,0 0-3,-17 0 10,18-17 49,-1-19-50,0 36-5,1-17-3,17-1 1,-18-17 1,18 17-2,-35-17 2,17 0-1,0-18 0,18 35-2,-17-17 2,17 17 0,-18 0 0,18-17 10,-17 18-12,17-1 18,-18-35-16,18 0 8,0 35-8,-35-34 0,17 16 0,18 19 0,0-19 0,-18 1 1,1-18-3,17 0 10,0 36-7,0-1-3,0-17 11,0 17-8,0 0 9,0 1-14,0-1 7,0 0-5,0-17 1,0 0 1,35 0 8,-35 17-7,18-17-1,-1-1 0,19 1 0,-19 35 0,-17-17 0,0-19 0,18 36 1,-1-17-2,1-1 2,17-17 14,-17 35-6,0 0-8,-1-18-3,36 0 11,-18 1-1,-17 17-8,0-18 0,-1 18 1,19 0-2,-19 0 1,1-18 0,0 18 1,-1 0-3,1-17 3,17 17-1,-17 0-1,-1 0 1,19 0 0,17 0 1,-18 0-1,0 0 0,36 0 0,-36 0 1,0 0-3,18 0 4,-18 0 6,-17 0 0,0 0-10,17 17 3,-35 1-2,18-18 26,17 0-26,-35 18 2,18-1-1,17 1 0,-17 0-1,52 17 2,-52 0-1,17-17 0,18 0 0,0 17 1,-53-18-2,35 1 11,-17-18 53,-1 18-65,-17-1 11,18 1 0,17 0 5,-35-1-14,0 1 0,18 17 9,0 0-8,-1-17 7,1 0-9,-18-1 1,0 1-1,17 0 10,-17-1-1,18 19-8,17 16 8,-35-34-8,0 0 8,0 17-8,18 0 17,-18-17-9,0 0 0,0-1-10,0 1 4,0 0 5,0-1-8,0 1 3,0-1-4,-18 1 4,1 0-4,-54-1 6,1 1 5,17 17-14,17-17 5,-16 0 1,-19-1-2,36 18 1,17-17 0,-17-18 0,0 18 0,-1 17 0,36-17 1,-17-18 65,-1 0-58,0 0 39,1 0-29,-1 0-4</inkml:trace>
    </iact:actionData>
  </iact:action>
  <iact:action type="add" startTime="41111">
    <iact:property name="dataType"/>
    <iact:actionData xml:id="d5">
      <inkml:trace xmlns:inkml="http://www.w3.org/2003/InkML" xml:id="stk5" contextRef="#ctx0" brushRef="#br0">9842 5186 0,'0'17'85,"-17"-17"-35,-18 0-42,17 18 0,0-18 1,1 0-2,-19 0 3,19 0-4,-36 0 3,35 0-3,-35 0 3,0 0-2,36 0 1,-54 0 0,54 0 1,-36 0-2,17 0 3,19 0-2,-19 0 2,19 0-3,-1 0 7,0 0-6,1-18 1,-1 18 14,-17 0-14,35-17-2,-35-1 2,-1 18-2,19-17 3,-36-19-2,18 19 6,17-1 34,0 0-41,1 18 17,-1-35-16,18 17 15,0 1-5,0-1-11,-35-17 2,17 0-2,18 17 3,0 0-4,0-17 4,0 0 6,0 17-10,-18 0 3,18-17 13,0 18-6,0-36-8,0 35 10,0 0-12,0 1 2,0-1 1,0 0 0,0-17-2,0 18 0,18-1 2,-18 0 8,0 1-10,18 17 2,-1-18-2,1-17 12,17 17-3,1 18-10,-36-18 1,35 18 1,18-17 0,-36 17 0,36-18 0,-17 18 0,-1-17 0,0 17 0,0-18-1,1 18 2,17 0-1,0-18 0,-18 18 0,35 0 0,-34 0 1,-1 0-2,0 0 2,18 0-2,0 0 10,-35 0-8,-1 0 7,19 0-9,-19 0 17,1 0-17,17 0 2,0 0-3,1 0 3,-19 0-2,36 0 2,-35 0-1,35 0-1,-18 0 18,-17 0-18,-1 0 2,1 0-2,17 0 3,-17 0-3,0 0 2,17 0 8,0 18-11,18 0 11,-35-1-9,52 18-2,-52-35 3,52 18-2,-34 0 9,-19-1 1,1-17-10,0 18 26,-18 0-15,17-1-9,-17 19-4,18-19 4,-18 1-1,18 17 2,-18 18-5,0-35 4,0 35-2,17-18 2,-17 18-3,0-18 4,0 0-3,0 1 10,0-19-3,0 1-5,0 0 6,0 34 25,-17-52-23,-1 18-9,0 0 9,-17 17-9,17-35-1,1 18 19,-19-18-4,19 17-6,-1-17-9,0 0 2,1 0-2,-1 0 13,-17 0-16,17 0 5,1 0 7,-36 0-7,35 0 14,0 0-14,1 0-1,-1 0 0,1 0-1,-1 0 3,0 0-4,1 0 12,-1 0 5,0 0-16,1 0 42,-1 0-33,0 18-8,1-18 1,-1 0-3,1 0 4,-1 0-3,-17 18 4,-1-1 11,19-17-12,-36 18 4,35-18 1,0 17-6,1-17 5,-1 0 3,18 18-2,-17-18 17,-1 18-24,0-18 8,1 0 0,-1 17 1</inkml:trace>
    </iact:actionData>
  </iact:action>
  <iact:action type="add" startTime="46137">
    <iact:property name="dataType"/>
    <iact:actionData xml:id="d6">
      <inkml:trace xmlns:inkml="http://www.w3.org/2003/InkML" xml:id="stk6" contextRef="#ctx0" brushRef="#br0">13582 4127 0,'35'0'190,"36"0"-181,17 18-2,35 0 2,36 35-2,0-36 3,-18-17-3,35 18 1,-52-18 1,-1 0-3,-34 0 2,-1 0 1,-18 0-1,1 0-1,-53 0 2,34 0-1,-34 0 0,17 0 8,-17 0 1,0 0-10,17 0 2,-17 0-3,-1 0 5,1 0-3,-1 0 4,1 0 12,17 0-9,-17 0-7,0 0 1,35 0-1,-36 0 0,54 0 0,17 0 3,212 0 4,-159 0-8,18 0 0,-71 0 2,-18-18-1,-52 18 0,0 0 175</inkml:trace>
    </iact:actionData>
  </iact:action>
  <iact:action type="add" startTime="50419">
    <iact:property name="dataType"/>
    <iact:actionData xml:id="d7">
      <inkml:trace xmlns:inkml="http://www.w3.org/2003/InkML" xml:id="stk7" contextRef="#ctx0" brushRef="#br0">2417 10301 0,'70'0'157,"36"0"-148,17 0-1,36 0-1,-53 0 2,53 0-1,-36 0 0,-17 0 1,0 0-2,0 0 2,-18 0-2,18 0 2,0 0-1,-1 0 0,-16 0-1,34 0 2,53 0-2,-52 0 3,52-53-3,-52 36 0,-1-1 1,1 0 0,17 18 0,-35-35 1,17 35-2,-35-18 1,-17 18 0,17-35 0,-35 35 0,18 0 0,-19 0 0,19 0 0,0 0 1,-19 0-2,72 0 2,35-53-2,-71 36 2,0 17-2,36-18 3,-19 0-4,37-35 4,-19 53-4,-17-17 5,35-1-4,-53 18 1,18-18 0,-18 18-1,18-35 0,-18 0 2,36 35-2,-54-18 1,-35 18 0,18 0 0,0 0 0,-35 0 0,17 0 1,-17 0-2,52 0 75,19 0-76,52 0 3,70 0-1,19 0-1,-19 0 1,-70 0 1,1 0-1,-19 0-1,-52 0 1,-54 0 1,-34 0 935,-72 0-936,19 0-1,-89 0 1,53 0 1,0 0-1,1 0 0,34 0 0,1 0 0,52 0 0,0 0 1</inkml:trace>
    </iact:actionData>
  </iact:action>
  <iact:action type="add" startTime="56950">
    <iact:property name="dataType"/>
    <iact:actionData xml:id="d8">
      <inkml:trace xmlns:inkml="http://www.w3.org/2003/InkML" xml:id="stk8" contextRef="#ctx0" brushRef="#br0">10460 10389 0,'53'0'151,"17"18"-142,1 0-2,-36-18 1,36 0 1,17 0-1,-18 0-1,19 0 2,-36 0-3,35 0 3,18 0-1,-71 0 0,53 0-1,-17 0 2,17 0-2,-18 0 2,19 0-1,-1 0-1,-18 0 2,19 0-2,-54 0 2,53 0-1,-17 0 0,-1 0 0,-52 0-1,35 0 2,-18 0 0,18 0-2,0 0 1,0 35 0,0-35 1,17 0-2,1 0 2,-18 0-2,35 0 3,0 0-4,0 0 4,-17 0-4,17 0 3,-35 0-2,17 0 1,-17 0 0,18 0 0,-18 0 0,17 0 0,1 0-2,-18 0 3,35 0-1,18 0 0,-53 0 0,35 0 0,0 0 1,18 0-2,-18 0 2,0 0-1,36 0 0,-71 0 0,70 0 1,-52 0-3,17 0 5,-35 0-7,35 0 7,0 0-6,18 0 6,-18 0-5,1 0 2,-1 0 0,35 0 2,1 0-4,17 0 3,-18 0-2,1 0 2,-18 0-2,-1 0 1,37 0 1,-19 0-1,-17 0 0,0 0 0,-18 0 0,35 0 0,-34 0 1,-37 0-2,19 0 2,0 0-2,-36 0 2,0 0 6,-17 0-10,-1 0-3,19 0 7,-19 0-2,1 0 10,35 0-9,-36 0 0,54-18 0,-36 18 0,54 0 0,-1 0-1,70 0 1,36 0 1,18-17 1,-18-19-4,-17 1 2,34 17 0,-70 1-1,71-36 2,-53 35-2,-18 1 3,-35-1-4,52-35 4,-105 35-4,18 1 4,-36 17-4,36-18 4,-36 0 5,-17 18-8</inkml:trace>
    </iact:actionData>
  </iact:action>
  <iact:action type="add" startTime="59399">
    <iact:property name="dataType"/>
    <iact:actionData xml:id="d9">
      <inkml:trace xmlns:inkml="http://www.w3.org/2003/InkML" xml:id="stk9" contextRef="#ctx0" brushRef="#br0">14605 9931 0,'-35'0'21,"17"0"4,0 0 8,-17 0-26,18 0 1,-1 0 0,-17 17 1,-1-17-2,-34 18 2,-1-18-2,-17 18 3,0-1-4,17-17 4,-35 0-5,36 0 3,17 0-1,0 0 3,35 0-5,-17 0 13,0 0 8,17-17-12,1 17 1,-19-36 10,19 19-16,-1-1-2,-17 18 1,-36-35 1,18 17-2,53 0 2,-35 1-2,0-18 10,35 17 72,0-17-81,0 17 0,0 0 1,0-17-2,0 17 1,0-17 2,0 0-2,0 17 0,0-17-1,0 17-1,0-17 2,0 17 0,0 1 1,0-18-2,17-18 3,19 17 4,-19 19-7,-17-1 2,18-17-2,35-18 2,-36 18-2,1-18 1,17 0 0,1-18 8,17 36-8,-18-36 0,0 54 0,0-36 0,1-18 0,34 18 0,-17 0 0,-35 36 0,17-36 0,-17 53 1,-1-35-2,19-1 3,-19 36-4,1-17 3,35-19-1,-18 19 1,0-1-2,-17 18 2,35-53-3,-18 36 2,18-1 0,-35-17-1,52-1 2,-17 19-1,0-19 0,0 19-1,-35 17 2,35-18-1,-18 18 0,0-35 1,-17 35-3,-1-18 2,1 18 1,17 0-1,36 0 1,-53 0-3,52 0 4,1 0-3,-1 0 3,-34 0-4,52 0 4,0 0-4,-18 0 4,19 0-4,-19 0 3,1 0-2,-36 0 2,18 0-2,18 0 2,-36 0-2,18 0 1,17 0 0,-34 0 0,34 0 0,-52 0 0,17 18 0,0-18 0,18 18 1,0-18 7,0 35-9,-18-18 10,-17-17-8,17 18-3,-17 0 3,0-18-3,34 35 4,-34-35-3,0 18 9,-1-1-9,19 1 11,-19 0-11,-17-1 2,36 1-2,-1-1 0,0 19 2,0-1-1,18 18 0,-17-18-1,16 18 3,-16-35-3,-1 35 9,-17-53-7,-1 35-3,1-17 4,0-18-4,-18 17 11,17 19 0,1-36 14,-18 17-20,35 18-5,-35-17 9,0 0 2,0-1-2,0 19-7,0-19 1,0 1-2,18 17 2,-18-17-2,0 17 2,0 0-1,0-17 0,0 0-2,0-1 4,0 19 6,0-19-7,0 1 5,0-1-7,0 1 2,0 0-1,-18 17 0,18-17 0,0 17 0,-17 0 0,17-17 0,-18 0 0,-17 17 1,35-18-2,0 19 2,-18-1 7,0 0 0,-17 1 2,35-19-3,-18-17-9,-17 35 11,17-17-9,-34-18-1,16 18 1,-34-1 0,-1 19 1,54-36-2,-36 17 2,17-17-1,36 18-2,-53-18 2,18 35 0,18-35 1,-19 18-2,19-18 2,-19 0-2,19 0 2,-19 0-1,1 17 0,17-17 0,-17 0 1,0 36-3,-18-19 5,35-17-5,-52 0 2,17 18 0,35-18 0,-52 0 1,34 0-2,1 0 1,-35 0 0,34 0 0,1 0 1,0 18-1,17-18-1,0 0 1,1 0 0,-1 17 1,1-17-1,-1 0 0,0 0-1,-35 0 3,18 0-4,-18 0 3,0 0-2,0 0 3,-35 0-4,35 0 3,-35 0-2,35 0 2,-17 0-2,17 0 4,35 0-5,-35 0 2,35 0 8,-17 0-9,18 0 24,-1 0-6,0 0-16,1 0 7,-1 18-8,-17-18 7,-1 18-6,-16-1 6,34-17-6,-35 0-1,0 0-1,18 0 2,-18 0-2,18 0 1,-1 0 16</inkml:trace>
    </iact:actionData>
  </iact:action>
  <iact:action type="add" startTime="67926">
    <iact:property name="dataType"/>
    <iact:actionData xml:id="d10">
      <inkml:trace xmlns:inkml="http://www.w3.org/2003/InkML" xml:id="stk10" contextRef="#ctx0" brushRef="#br0">10248 13300 0,'177'-36'4,"-54"1"3,18 35 1,36 0 0,34 0 0,19 0 1,16 0-1,-16 0-1,-54-17 2,36-1-2,17 18 1,18-53 1,-35 35-2,-18-17 2,-18 35-2,71-18 2,-18-35-2,18 53 3,-53 0-3,18 0 2,0 0-3,-1-35 3,-34 35-1,-1 0 0,1 0 0,17 0 0,70-35 1,-17 0-2,-71 35 2,36 0-1,-35 0 0,17 0-1,17 0 4,1 0-4,-36 0 1,1 0 0,-1 0 0,0-36-3,-34 36 4,52-17-1,-18-1 0,-17-35-1,17 36 2,-35-1-2,-17 18 2,52-18-2,-52 18 3,52-53-4,18 53 3,0 0-1,35 0 0,-17 0-1,-53 0 1,35 0 1,35 0-1,36 0 0,-18 0-1,35 0 2,18 0-1,-71 0 1,0 0-3,18-53 2,-17 53 0,16-70 2,-16 70-4,-19 0 3,-17 0-2,-17 0 3,35 0-4,-1 0 4,19 0-4,-1 0 3,18 0-2,-18 0 2,0 0-2,36 0 1,0 0 0,17 0 0,18 0-1,17 0 1,1 0 0,-19 0 0,-16 0 0,17 0 1,-36 0-1,230-53 1,-18-35-1,-35 17-1,-176 54 1,70-36 2,-70 17-2,-18 1-2,-53 35 3,-36-70-2,-70 70 3,-17-18-4,-18 18 4,-18 0-3,1 0 33,-1 0-25,35 0-4,-17 0-4,35 0 1,18 0 0,-18 0 0,1 0-1,-54 0 2,0 0-2,-17 0 11,-53 0 100,-107 0-110</inkml:trace>
    </iact:actionData>
  </iact:action>
  <iact:action type="add" startTime="79847">
    <iact:property name="dataType"/>
    <iact:actionData xml:id="d11">
      <inkml:trace xmlns:inkml="http://www.w3.org/2003/InkML" xml:id="stk11" contextRef="#ctx0" brushRef="#br0">27746 6650 0,'0'70'9,"0"1"-3,0 17 1,0-53 3,0 54-4,0-19 3,0 1-1,0-54-1,0 19 2,0-19 0,0 1 7,0 17-9,0-17 18,0 17-17,0 0 0,0 36-1,0-36 4,0 36-6,0 17 5,0-17-4,0 17 4,0 0-4,0-18 3,0 19-2,0-72 1,0 54 0,0-1-1,0 1 1,0-36 1,0 36-2,0-1 2,18 1-2,-1 17 1,19 18 0,-19-18 0,18 18 1,-17-18-1,-18-17 1,0-36-2,0 36 2,0-36-2,0 0 3,0-17-4,0-1 5,0 1 4,0 0 1,-18-18 79</inkml:trace>
    </iact:actionData>
  </iact:action>
  <iact:action type="add" startTime="80960">
    <iact:property name="dataType"/>
    <iact:actionData xml:id="d12">
      <inkml:trace xmlns:inkml="http://www.w3.org/2003/InkML" xml:id="stk12" contextRef="#ctx0" brushRef="#br0">26176 8714 0,'18'17'71,"52"-17"-61,36 0-4,0 0 2,53 0 1,17 0-1,36 0-1,-18 0 2,17 0-1,-69 0 0,34 0 0,-17 0 1,-71 0-2,0 0 2,36 0-3,-36 0 4,88 0-3,-52 0 2,52 0-3,-35 0 3,71 0-2,-18 0 3,0 0-1,53 0-2,-36 0 0,-34 0 0,-18 0 1,-18 0 1,-18 0-2,-35 0 1,-35 0 0,-17 0 0,16 0 0,-34 0 16,-18 18 1,18-18-8,-1 18-9,-17-1 1,18 1 77,0-18-63,-1 0-13,1 0-3,0 0 2,-1 0-2,54 0 2,-1 17-2,1 19 4,-1-36-4,-17 17 2,0-17-3,-17 0 1,16 0 1</inkml:trace>
    </iact:actionData>
  </iact:action>
  <iact:action type="add" startTime="82266">
    <iact:property name="dataType"/>
    <iact:actionData xml:id="d13">
      <inkml:trace xmlns:inkml="http://www.w3.org/2003/InkML" xml:id="stk13" contextRef="#ctx0" brushRef="#br0">31397 8678 0,'0'-17'61,"35"17"-54,36 0 1,0 35 1,-18 0 0,-36-17-3,1 0 2,-1-18 1,1 0 23,-18 35-1,0-18 179,-18 1-193,1 17-8,-1-35-3,-17 18 3,17 0-2,-35 17 2,53-17-2,-17-1 0,-19 1 1,36-1 1,-17 1-1,-1 0-1,0-1 1,-17 1 9,0 0 3,17-18 81</inkml:trace>
    </iact:actionData>
  </iact:action>
  <iact:action type="add" startTime="85499">
    <iact:property name="dataType"/>
    <iact:actionData xml:id="d14">
      <inkml:trace xmlns:inkml="http://www.w3.org/2003/InkML" xml:id="stk14" contextRef="#ctx0" brushRef="#br0">26635 7549 0,'17'0'230,"19"0"-219,-1 0-5,-17 0 3,-1 0-2,1 0 2,17 0 7,-17 0-9,-1 0 8,19 0-7,-19 0 0,1 0 0,0 0 0,17 0 0,0 18 0,-17-18 0,17 18 0,18-18 0,-35 0 0,52 0 0,-52 0 0,17 0 3,18 0 3,-35 0-6,-1 0-1,19 0 2,-1 0-2,-18 0 1,19 0 0,-19 17 0,19-17 0,-1 0-1,18 0 9,-53 18 1,17-18-9,19 0 0,-19 0 9,1 0-2,0 0-6,-1 0 8,1 0-12,17 0 11,1 0-6,-1 0 6,-18 0-10,1 0 4,17 0-3,-17 0 1,17 0 0,-17 0 0,0 0 0,34 0 0,-16 0 8,-19 0-7,19 0 6,-19 0-7,1 0 1,0 0-2,-1 0 1,18 0 0,-17 0 1,17 0 8,1 0-10,-19 0 2,19 0-3,-1 0 10,0 0-7,-17 0-2,17 18 0,0-18 2,-17 0-2,35 0 1,-35 0 1,17 0-2,18 0 2,-36 0-1,19 0 0,-19 0 0,19 0 0,-19 0 0,36 17 10,-35-17-11,17 0 2,-17 0-3,-1 0 10,19 0-6,-19 0 6,1 0-9,0 0 2,-1 0-3,1 0 9,17 0 1,-17 0-7,-1 0-2,19 0 2,-19 0 10,36 0-13,-35 0 10,-1 0-9,1 0 2,0 0-2,-1 0 2,1 0-2,0 0 3,-1 0-4,1 0 4,17 0-3,-17 0 2,35 0-2,-18 0 8,-17 0-7,17 0 0,18 0 0,-35 0 0,17 0 0,18 0 0,-18 0 1,-17 0-2,-1 0 0,36 0 2,-18 0-1,-17 0 0,17 0 0,18 0 0,-35 0 1,35 0-1,-18 0 1,36 0 3,-1 0-8,-34 0 2,-1 0 2,35 0 1,-34 0-2,-1 0 2,-17 0-2,-1 0 1,36 0 8,-35 0-7,35 0-1,-18 0-1,-17 0 2,17 0-2,-18 0 1,19 0-1,-19 0 2,19 0 17,-1 18-20,0-18 2,1 18-1,16-18 3,37 35-3,-54-18 2,53-17-3,18 0 4,-36 18-3,1 0 0,0-18 2,-54 0-1,1 0 0,17 0 0,-17 0 265</inkml:trace>
    </iact:actionData>
  </iact:action>
  <iact:action type="add" startTime="88596">
    <iact:property name="dataType"/>
    <iact:actionData xml:id="d15">
      <inkml:trace xmlns:inkml="http://www.w3.org/2003/InkML" xml:id="stk15" contextRef="#ctx0" brushRef="#br0">28416 7779 0,'-35'35'45,"-18"36"-35,18-36-4,-36 71 3,-17-36-2,17 18 2,1-35-2,-18 18 2,17-36-1,1 18 0,-1-18 1,36 1-2,17-36 1,36-18 122,-1 0-123</inkml:trace>
    </iact:actionData>
  </iact:action>
  <iact:action type="add" startTime="89325">
    <iact:property name="dataType"/>
    <iact:actionData xml:id="d16">
      <inkml:trace xmlns:inkml="http://www.w3.org/2003/InkML" xml:id="stk16" contextRef="#ctx0" brushRef="#br0">29175 7867 0,'-53'18'14,"35"-1"-3,1-17-5,-36 53 3,17-35-1,-34 17 0,-36 18 0,0 18 1,0-19-2,36 37 2,-18-54-4,17 35 4,18-17-3,35-35 3,18 17-2,0-17 115,18-18-114,17-35 0,36 17 0</inkml:trace>
    </iact:actionData>
  </iact:action>
  <iact:action type="add" startTime="89966">
    <iact:property name="dataType"/>
    <iact:actionData xml:id="d17">
      <inkml:trace xmlns:inkml="http://www.w3.org/2003/InkML" xml:id="stk17" contextRef="#ctx0" brushRef="#br0">29527 7885 0,'18'0'10,"-18"17"-5,-18 1 3,-34 35 1,-1 0-2,17-18 1,-17 18 0,-17-18 0,-1 18-1,-34 18 0,-1-18 1,0 17 1,35-17-2,18-35 1,0 17 1,89-53 120</inkml:trace>
    </iact:actionData>
  </iact:action>
  <iact:action type="add" startTime="90545">
    <iact:property name="dataType"/>
    <iact:actionData xml:id="d18">
      <inkml:trace xmlns:inkml="http://www.w3.org/2003/InkML" xml:id="stk18" contextRef="#ctx0" brushRef="#br0">30004 7867 0,'-18'35'18,"-17"18"-8,0 0-4,-1 0 2,1-18-1,-18 71 1,0-53 0,18 18 0,-18-19 0,35-34 1,1 0-1,-1-18 0</inkml:trace>
    </iact:actionData>
  </iact:action>
  <iact:action type="add" startTime="91126">
    <iact:property name="dataType"/>
    <iact:actionData xml:id="d19">
      <inkml:trace xmlns:inkml="http://www.w3.org/2003/InkML" xml:id="stk19" contextRef="#ctx0" brushRef="#br0">30515 8008 0,'-35'18'11,"-18"17"-8,35 36 7,-34-19-1,16 19-4,-17 17 2,0-17 1,0-1-1,1-17 2,34-18-1,-17 36 0,17-53 9,0-18 7,18-18 49,18 0-65</inkml:trace>
    </iact:actionData>
  </iact:action>
  <iact:action type="add" startTime="91637">
    <iact:property name="dataType"/>
    <iact:actionData xml:id="d20">
      <inkml:trace xmlns:inkml="http://www.w3.org/2003/InkML" xml:id="stk20" contextRef="#ctx0" brushRef="#br0">30974 7990 0,'0'18'8,"-18"17"-1,18 1 2,-17 17-3,-1-36 3,0 36-1,-17 18 0,17-36 0,1 0 1,-1 18-2,-17 0 2,35-18-2,-18-17 1,18 0 0</inkml:trace>
    </iact:actionData>
  </iact:action>
  <iact:action type="add" startTime="93490">
    <iact:property name="dataType"/>
    <iact:actionData xml:id="d21">
      <inkml:trace xmlns:inkml="http://www.w3.org/2003/InkML" xml:id="stk21" contextRef="#ctx0" brushRef="#br0">27799 6385 0,'-18'0'6,"-17"0"1,0 0 3,-1 0-5,-34 18 4,35 17-1,-18 18 0,53-18 1,-18 1-2,18-19 0,0 1 1,0 0-1,0-1 99</inkml:trace>
    </iact:actionData>
  </iact:action>
  <iact:action type="add" startTime="94040">
    <iact:property name="dataType"/>
    <iact:actionData xml:id="d22">
      <inkml:trace xmlns:inkml="http://www.w3.org/2003/InkML" xml:id="stk22" contextRef="#ctx0" brushRef="#br0">27746 6368 0,'18'-18'11,"17"18"8,-17 0-10,34 0-1,1 18-1,0-1 2,18 36-3,-18-18 3,35 18-1,-53-35 8</inkml:trace>
    </iact:actionData>
  </iact:action>
  <iact:action type="add" startTime="94697">
    <iact:property name="dataType"/>
    <iact:actionData xml:id="d23">
      <inkml:trace xmlns:inkml="http://www.w3.org/2003/InkML" xml:id="stk23" contextRef="#ctx0" brushRef="#br0">27605 5203 0,'-18'0'28,"18"18"5,0 0-24,0 17 6,0-17-7,0-1 9,0 19-1,18-36-10,-1 0 4,54 0-3,-18 0 2,-35 0-2,-1 0 1,36 0 0,-35-18 8,-1 0-8,-17 1 15,0 34 98,0 36-112,0-35-2,0 35 2,18-18 0,17 36-2,-35-18 8,18-18-4,-18-18-4,0 1 7,0 0 75,-35-18-81,-18-18 0,35 0 0,-17 1 1,0-1-2,17 1 2,18-1 4,0-17 5,0-1 6,0 1-9,0 17-7,0 1 0,35-19 0,-17 19 0,17 17 0,0-18 1,-17 18-3,17 0 4,18 0-4</inkml:trace>
    </iact:actionData>
  </iact:action>
  <iact:action type="add" startTime="95832">
    <iact:property name="dataType"/>
    <iact:actionData xml:id="d24">
      <inkml:trace xmlns:inkml="http://www.w3.org/2003/InkML" xml:id="stk24" contextRef="#ctx0" brushRef="#br0">28028 5362 0,'18'0'125,"17"35"-107,0 1-9,-17-19-2,0-17 0,-18 18 33,0 17 9,-18-17-34,-17 0 2,70-18 158,18 0-168,17 0 2,54 0-2,-18 0 0,53 70 1,-36-52 1,-88-18-1,-17 0 0,-36 0 81,1 0-81</inkml:trace>
    </iact:actionData>
  </iact:action>
  <iact:action type="add" startTime="97480">
    <iact:property name="dataType"/>
    <iact:actionData xml:id="d25">
      <inkml:trace xmlns:inkml="http://www.w3.org/2003/InkML" xml:id="stk25" contextRef="#ctx0" brushRef="#br0">31679 9207 0,'0'36'32,"0"34"-22,0-34-3,0-1 2,0 18 0,0-36-1,0 1-2,0 0-1,36-18 60,-1-36-57,18-34 0,-35 35 3,-1-36-7,18 36 6,-17 17-3,-18 0 1,0 1 0,0 34 120,0 19-119,0-19 1,0 1-3,0 17 1,0-17-2,0 53 4,0-1-3,0-17 1,0 35 1,0 0-2,0 53 2,0-52-3,0-1 2,0-35-1,0 0 1,0-36 0,0 19-1,0-19 2,-18 1 23,-17-18-7,0 0-17,17 0 1,-17 0-2,0 0 2,17 0-3,-35-18 3,36 18-2,17-17 1,-18-54 0,0 18 10,18 36-11,0-19 3,0 1-4,0 0 11,0 17-6,53 0 1,-18 1-5,18-19 1,-17 19 0,17 17 1,-36 0 29,18 0 44,-17 0-66,17 0-7,1 0-1,17 0-1,-18-18 2,0 18 5,-17-17-7</inkml:trace>
    </iact:actionData>
  </iact:action>
  <iact:action type="add" startTime="99026">
    <iact:property name="dataType"/>
    <iact:actionData xml:id="d26">
      <inkml:trace xmlns:inkml="http://www.w3.org/2003/InkML" xml:id="stk26" contextRef="#ctx0" brushRef="#br0">32297 9772 0,'17'0'26,"-17"53"-22,0 17 4,0-34 2,0 52-4,0-18 3,0-17-1,0-35 0,0 0 0</inkml:trace>
    </iact:actionData>
  </iact:action>
  <iact:action type="add" startTime="101795">
    <iact:property name="dataType"/>
    <iact:actionData xml:id="d27">
      <inkml:trace xmlns:inkml="http://www.w3.org/2003/InkML" xml:id="stk27" contextRef="#ctx0" brushRef="#br0">28099 7743 0,'-18'0'25,"0"0"-21,-17 0 7,18 18-5,-19 0 2,1 17 0,0 0 0,17 1 1,0-19 14</inkml:trace>
    </iact:actionData>
  </iact:action>
  <iact:action type="add" startTime="107409">
    <iact:property name="dataType"/>
    <iact:actionData xml:id="d28">
      <inkml:trace xmlns:inkml="http://www.w3.org/2003/InkML" xml:id="stk28" contextRef="#ctx0" brushRef="#br0">26793 12788 0,'-17'-17'5,"-1"17"1,1-18 2,-1 0 9,-17 1-10,-1 17 10,-17 0-2,36-18-7,-89-35 0,71 35 0,-54-34 0,1-1 0,-18 0 1,54 17-2,-37-17 1,36 18 1,-17-35-1,35 52 0,-18-35 0,35 35-1,0 1 2,1-1-3,-1-17 4,0 35-5,1-35 12,17 17 24,-18 18-23,18-18-13,0-35 3,0 36 0,0-18 0,0-1 0,0-17 0,0 0 0,0 0 1,0 18-1,35-18-1,-17 0 9,17 18-6,18 0 3,-35 0-9,35-18 1,0 0 5,35-18-3,-17 1 2,-19 34-2,1 1 1,0-18 0,18-17 0,35-1 0,-71 53 0,106-70 0,-88 71 1,106-19-2,-36-17 3,177 18 6,-176 17-9,87 1 0,-123-18 1,18 17-1,35 18 3,-17-18-3,-1 1 3,1 17-4,17 0 3,53 0-2,-88 0 1,70 0 0,-17 0 1,17 0-2,-35 0 1,36 0-1,-18 0 1,-18 0 1,35 0-2,-53 0 2,54 0-1,-89 0 0,0 0 0,36 0 0,-36 0 0,0 0 1,36 0-2,17 0 2,-35 0-2,17 0 2,-35 0-2,36 53 3,-1-36-4,-35 1 3,18-1-2,53 19 2,-36-1-1,1-17 0,-71-18-1,17 17 1,-52-17 0,0 0-1,35 36 34,-53-19-33,17 18 0,-17-17 0,18 35 1,-18-18-2,53 1 2,-53 16-3,35 1 4,-17-17-3,-1-1 2,1 0-2,-18 18 3,18 35-5,-18-17 5,0 17-3,0-53 2,0 36-2,0-18 1,0-18 0,0 18 0,0-35 0,-18 17 0,-17 0 0,-54-17 0,-87 52 0,17-34 0,-52 52 0,-1-53-1,0 71 1,-35-18 0,53-17 2,-17 17-3,52 18 2,-17-18-3,17 0 3,18-17-2,70-1 3,18-34-4,0-1 3,36-18-2</inkml:trace>
    </iact:actionData>
  </iact:action>
  <iact:action type="add" startTime="110450">
    <iact:property name="dataType"/>
    <iact:actionData xml:id="d29">
      <inkml:trace xmlns:inkml="http://www.w3.org/2003/InkML" xml:id="stk29" contextRef="#ctx0" brushRef="#br0">12947 18468 0,'35'0'130,"124"0"-122,-36 0 0,-17 0 1,18 0-3,34 0 4,-16 0-4,-1 0 3,35 0-1,-17 0 2,17 0-3,-35 0-1,71 0 2,-36 0 0,36 0 1,17 0-1,-52 0-1,-1 0 1,-35 0 1,18 0-2,-18 0 1,-17 0 0,17 0 1,-53 0-1,35 0 1,-34 0-2,16 0 2,1 0-2,18 0 3,34 0-4,-52 0 4,53 0-4,-18 0 4,-17 0-4,-36 0 4,35 0-4,-17-18 2,18 1 0,-89 17 0,53 0 0,18-18-1,-53 0 2,53 18-1,35 0 2,-18 0-4,71 0 2,0 0 0,-17 0 2,-1 0-4,-35 0 3,0 0-2,-17 0 1,-54 0 0,-17 0 1,0-17-2,0 17 3,-18 0-4,-17-18 11</inkml:trace>
    </iact:actionData>
  </iact:action>
  <iact:action type="add" startTime="112376">
    <iact:property name="dataType"/>
    <iact:actionData xml:id="d30">
      <inkml:trace xmlns:inkml="http://www.w3.org/2003/InkML" xml:id="stk30" contextRef="#ctx0" brushRef="#br0">21819 18556 0,'18'0'62,"0"0"-53,-1-18 7,1 18-8,17 0-1,36 0 1,52 0 1,89 0 0,-1 0-3,54 0 3,0 0-2,-18 0 2,0 0-2,-53 0 2,0-70-2,-36 52 2,-105 18-4,35 0 5,-52-17-3,52 17 2,-18-36-2,19 36 1,34-17 0,36-1 0,-18 18 1,35-18 0,-34-34-1,-19 34 1,0 0-1,-87 18 0,52 0 1,18-17-3,17-36 3,18 53-3,-17 0 2,-36 0 0,35 0 0,-52 0 0,-36 0 1,18 0-2,-35 0 2,0 0 168,-1 0-170,36 0 1,-18 0-1,-17 0 2,0 0-2,-1 0 1</inkml:trace>
    </iact:actionData>
  </iact:action>
  <iact:action type="add" startTime="113655">
    <iact:property name="dataType"/>
    <iact:actionData xml:id="d31">
      <inkml:trace xmlns:inkml="http://www.w3.org/2003/InkML" xml:id="stk31" contextRef="#ctx0" brushRef="#br0">28363 18415 0,'124'0'31,"35"0"-22,70 0-1,0 0 0,71 0 0,-35 0-1,-36-35 2,18-1-2,-18 19 1,18-1 0,-35-52 1,-1 17-1,19-36 0,52 1 0,-141 53 1,71-18-2,-106 18 3,52 0-5,-34 35 3,-54-53-1,19 53 3,-37 0-3,37 0 3,-36 0 5,-36 0 1,1 0-9,-1 0 171</inkml:trace>
    </iact:actionData>
  </iact:action>
  <iact:action type="add" startTime="117114">
    <iact:property name="dataType"/>
    <iact:actionData xml:id="d32">
      <inkml:trace xmlns:inkml="http://www.w3.org/2003/InkML" xml:id="stk32" contextRef="#ctx0" brushRef="#br0">27164 18186 0,'35'0'31,"-17"0"-15,17 0-8,-17 0 0,17 0 8,-17 17 97,-36 1-90,-17 0-6,-1-1-11,1-17 3,18 36-1,-36-19 0,0-17 0,17 0 0,1 0 2,0 18-5,0 17 3,35-17-1,-36-18 108,19 0-100,17 17-7,-18-17 0,-17 0 0,-1 0 0,1 0 0,18 0 6,-1 0-5,0 0 7,1 0 8</inkml:trace>
    </iact:actionData>
  </iact:action>
  <iact:action type="add" startTime="127446">
    <iact:property name="dataType"/>
    <iact:actionData xml:id="d33">
      <inkml:trace xmlns:inkml="http://www.w3.org/2003/InkML" xml:id="stk33" contextRef="#ctx0" brushRef="#br0">28610 7902 0,'-17'0'81,"-1"18"-67,0-18-4,18 17-3,-35 1 0,0 0 1,17-18 0,-17 35-1,17-35 1,-17 18 7,17-1-6,1 1 15,-19 0-8,36-1 0,-17-17 0,-36 18 0,53 0 0,0-1 24,-18 1-7,18-1-4,0 1-17,-17 0 59,-1 35-46,0-53-3,1 17 170,-1 1-159</inkml:trace>
    </iact:actionData>
  </iact:action>
  <iact:action type="add" startTime="132569">
    <iact:property name="dataType"/>
    <iact:actionData xml:id="d34">
      <inkml:trace xmlns:inkml="http://www.w3.org/2003/InkML" xml:id="stk34" contextRef="#ctx0" brushRef="#br0">29580 8484 0,'-17'0'30,"-1"0"1,0 0-15,1 0 9,-1 0-17,18 18 16,-17-18 8,-1 18-15,0-18 8,-17 17-19,17 1 3,1-18 7,-1 17 2,0 1-4,1 0 90,-1-1-80,1 1 41</inkml:trace>
    </iact:actionData>
  </iact:action>
  <iact:action type="add" startTime="135512">
    <iact:property name="dataType"/>
    <iact:actionData xml:id="d35">
      <inkml:trace xmlns:inkml="http://www.w3.org/2003/InkML" xml:id="stk35" contextRef="#ctx0" brushRef="#br0">28734 8537 0,'-18'0'33,"0"0"-9,-17 18 9,18-18-11,-1 0-15,18 17 27,-18 1 6,-17 0-16,35-1-7,-18-17 7,1 18 8,-1-18 40,0 18-15,1-1-46</inkml:trace>
    </iact:actionData>
  </iact:action>
  <iact:action type="add" startTime="137195">
    <iact:property name="dataType"/>
    <iact:actionData xml:id="d36">
      <inkml:trace xmlns:inkml="http://www.w3.org/2003/InkML" xml:id="stk36" contextRef="#ctx0" brushRef="#br0">28293 8520 0,'-18'0'77,"0"0"-59,1 0-9,17 17-2,-18 1 18,1-1 23,-1-17-17,0 36-14,1-19 8,-1-17-16,18 18 19</inkml:trace>
    </iact:actionData>
  </iact:action>
  <iact:action type="add" startTime="145191">
    <iact:property name="dataType"/>
    <iact:actionData xml:id="d37">
      <inkml:trace xmlns:inkml="http://www.w3.org/2003/InkML" xml:id="stk37" contextRef="#ctx0" brushRef="#br0">9807 13229 0,'18'0'88,"-1"0"-72,1 0 7,17 0-15,-17 0 16,0 0-15,-1 0 8,1 0-3,0 0-7,-1 0 24,19 0-23,-19 0 9,18 0-2,-17 18-7,0-18 152,17 0-111,-35 17-41,35-17 0,-17 0-1,0 0 1,17 0 1,-18 0-1,19 0 0,17 0 0,-36 0 0,36 0-1,-35 0 2,52 0-2,-52 0 3,0 0-4,-1 0 10</inkml:trace>
    </iact:actionData>
  </iact:action>
  <iact:action type="add" startTime="150150">
    <iact:property name="dataType"/>
    <iact:actionData xml:id="d38">
      <inkml:trace xmlns:inkml="http://www.w3.org/2003/InkML" xml:id="stk38" contextRef="#ctx0" brushRef="#br0">3510 10195 0,'-35'0'2,"-36"0"6,-17 0 0,18 0 3,-36 0-4,18 0 2,-1 0-5,-17 0 6,18 0-4,0 0 4,35 0-4,18 0 3,17 0-2,1 0 3,-19 0 4,1-17 2,17-19-8,-52-34-1,17-18 1,-35-18 0,35 53 1,-18-18-1,-17-17 0,35 35 0,-35-53 0,35 18 0,18 0 0,-36 0 0,54 17 2,17 18-4,0-17 4,0 34-3,0 1 2,0-35-3,0 52 2,0-35 0,0-17 0,17-1 2,36-17-4,-18 17 2,18-17 0,0-18 0,-17 71 0,16-18 0,-16 0 0,-1 18 0,18-18 0,-18 18 9,0-1-9,-17 19-1,17-1 2,18 18 0,18-35-1,52-18-2,-34 35 3,34 18-2,89-53 3,-36 36-4,36-1 4,-36 0-4,-17-35 3,53 36-2,-89 17 2,53 0-2,-34 0 1,69 0 0,1 0 1,-18 0-2,53 0 1,-18 0 0,0 0 0,71 0 0,-53 0 0,0 0 0,18 0 0,-71 0 1,17 0-2,1 0 2,-106 0-2,17 0 2,-34 0-2,-19 0 3,1 0-4,17 0 4,-70 0-4,34 0 2,-16 0 0,-1 0 0,0 0 0,1 0 0,-1 0 0,35 17 1,36 1-1,-53 0-1,88 17 1,-53-17 0,18 17 1,18 18-2,-89-36 1,0 1 0,1-18 1,-19 0-1,-17 18 2,18-1-5,0 1 13,-18 35-11,35 18-1,-18-19 4,1 1-3,-18 18 1,18-1-1,17-17 2,-17 36-1,-1-19 0,-17-17 0,36 18 0,-19-54 0,1 19 0,17 34 0,-17-52 0,-1-18 0,-17 17 16,0 1-16,0 0 16,0 17-8,0 0 1,0 0-8,0 1 6,0-1-7,0 0 8,0 1-1,0-19 18,0 1-26,0-1 2,-35 1-2,35 0 2,-18-1-2,-17 19 2,18-19-1,17 1 1,-36 0-2,1 17 1,35-17-3,-35-1 7,17 1-6,0-1 3,-34 19 8,52-19-10,-36 1 0,1 17 0,-18 1 2,35-1-2,-17-18 1,0 1 0,17-18 1,1 18-2,-1-18 149,0 17-141,-17 19-9,17-36 2,-17 17 8,-18 1 1,36 0 63</inkml:trace>
    </iact:actionData>
  </iact:action>
  <iact:action type="add" startTime="163009">
    <iact:property name="dataType"/>
    <iact:actionData xml:id="d39">
      <inkml:trace xmlns:inkml="http://www.w3.org/2003/InkML" xml:id="stk39" contextRef="#ctx0" brushRef="#br0">14870 16192 0,'35'0'4,"18"0"4,-18 18 0,-35 0 105,-18-1-105,-52 1-2,-36 17 5,35-17-4,-17 0 0,-35-18 2,35 17-1,-36-17 1,1 53-4,-36-53 2,35 0 2,-17 0-1,-35 0 0,35 0 0,-18 0 0,18 0 1,17 0-1,-52 0-1,88 0 0,0 0 3,0 0-4,-18 0 3,0 0-2,0 0 2,18-17-1,0-1 1,-18 0-2,-53-17 1,36 17 0,-19 18 0,19-35 0,-71-18 0,53 18 0,-36 17 0,19 18 0,70-17 0,-1-36 0,36 53 0,18-36 1,-35 19-2,52-1 10,18 0-2,0-17 10,-18 0-9,1 35-8,17-35 0,-18-1-1,0 1 0,18 0 2,-17-18-1,17 18 0,-36-36 0,19 18 0,17 0 0,0-17 0,-18 17-1,18-18 1,0 18 0,0-17 1,0 17-1,0-18 0,0 36-1,0-18 3,0 18-3,18-53 2,17 17-3,0 18 4,18-17-4,-35 34 4,52-34-3,-52 34 2,0-34-2,17 35 1,18-1 0,0-17 0,0 0 0,17 18 0,1-53 0,17 53 0,18-53 1,-18 35-2,71-36 1,0 19 0,-18-1 1,88 18-2,-17-17 2,35 35-2,0-36 2,-71 18-1,0 0 1,18 36-3,-52 17 4,34-18-4,-17 18 4,17 0-4,-35 0 4,106-71-4,-106 71 3,36-35-2,34 17 1,1 18 0,-71 0 0,71-17 0,-1 17 0,-70 0 0,71 0 0,17 0 0,-17 0 0,35 0 1,0 0-2,18 0 1,-36 0-1,0 0 3,-17 0-3,-36 0 3,-52 0-4,-36 0 4,0 0-4,-53 0 4,1 0-5,-1 0 6,18 0-5,35 17 2,-35 19 0,0-36 0,53 35 0,-18-17 0,-18 17 0,1-17 0,17-1 0,53 54-1,-52-36 2,-1 18-1,-53-35 1,-17-1-1,17 1 0,-17-18-1,-18 35 2,0 0-2,0-17 3,0 35-4,0-35 3,0 35-2,0 35 0,0-35 1,0 17 0,0 18 0,-71 18 0,-17 18 0,0 17 1,17-71-1,-35 71 0,-53-35 0,-35 71 0,-17-54 0,-36 18 1,0-35-2,-35-18 1,70 18 1,0-18-1,54 1 1,-19-37-3,-52 37 3,70-19-3,-70 1 4,-18-1-4,-141 54 4,123-89-4,-176 124 3,89-89-1,-54 19 0,141-19 0,1-17-1,52 0 2,89-35-1,52-18 1,53 0-2,36 0 49,0-18-48,17-17 8,-35 17-7,0 0 13,0-17 27</inkml:trace>
    </iact:actionData>
  </iact:action>
  <iact:action type="add" startTime="167554">
    <iact:property name="dataType"/>
    <iact:actionData xml:id="d40">
      <inkml:trace xmlns:inkml="http://www.w3.org/2003/InkML" xml:id="stk40" contextRef="#ctx0" brushRef="#br0">16369 15663 0,'-35'18'76,"-18"-18"-67,-36 18-2,1-18 2,-35 35-1,-36 0-1,36-35 3,-1 18-2,-52-1 0,88-17-1,-1 0 2,19 0-2,17 0 3,0 0-3,0 0 2,0 0-3,0 0 4,-70-35-3,52 35 2,-35-35-3,1 0 2,34-1 0,0 19 0,54 17 0,-19-18 0,1 0 5,18 1-11,17-1 16,-53-35-1,35 36-10,0-19 0,-35 1 2,36 0-2,-18-1 2,-1 19-1,19-1 8,17 1 2,-18-19-12,18 19 10,-18-36-8,18 0-1,0 0 2,-17 18-2,-1-36 1,18 36 0,0-1 0,0 1 0,0-18 0,-18 36 0,1-1 0,17-17 0,0 17 1,0 0-2,0-17 2,0 0-2,0-18 2,0 35-2,0-35 2,0 18-2,17 0 2,36-18-2,-35 18 2,17-1-2,1 1 1,-19 0 0,36-36 1,-35 54-2,52-36 1,-52 17 0,70-16 0,-70 34 1,52-35-2,-17 18 1,18-18 1,-18 18-1,35-1-1,-35 1 2,35 17-2,0-52 2,36 34-2,-54 19 2,54-54-2,34 54 2,-34-54-2,35 36 3,-53 0-5,-36-1 5,-35 19-3,18-1 1,-17-17 0,-1 35 0,-18 0 0,1 0 0,17-18 1,36 18-2,-18 0 0,53 0 1,17 0 0,1 0 0,-19 0 0,19 0 0,-36 0 0,71 0 1,-71 0 0,36 0-2,-72 0 3,37 0-3,-36 0 3,35 0-5,-18 0 6,1 0-5,-18 0 3,0 0-2,0 0 2,-36 0-3,36 0 2,-18 0 0,-17 0 1,17 0-2,1 0 1,17 18 0,35-1 1,-18-17-2,19 18 1,-19-18 1,1 0-1,-18 35 0,-18-17 1,0-18-2,18 18 1,-35-1 1,17-17-3,0 18 4,-35-1 6,35-17-10,-17 18 3,-18 0-2,71-1 2,-54 1-2,54 17 1,-18 1 0,0-1 1,-18-18-2,0-17 1,-17 18 1,0 0-2,-1-1 26,1-17-9,-18 18-7,0 0-10,0-1 8,0 19-5,35-1-1,-35 0 4,0 0-5,0 1 0,0-1 0,0 18 1,0 35 7,0-53-8,0 36 0,-18-36-1,18 18 2,-17 0-2,-1-35 2,1 17-2,17-17 2,-18-1-2,0 36 10,-17-18-9,35-17-1,0 0 2,-18-1-2,1 1 3,-1 0-4,0 17 4,1-17 6,-1-1-6,-17 18-4,35-17 1,-18-18 8,-35 35-7,36-17 1,-36 0-1,35-1-1,-17 19 1,-18-1 0,0-18 0,35 19 1,-35-19-2,36-17 3,-36 36-4,-35-1 3,70-17-2,-88 17 2,71-17-3,0-1 4,-36 1-4,36 17 3,17-35-1,-17 18 0,-18-18 0,35 0 0,-35 0 0,36 17 0,-36-17 0,18 18 0,35 0 0,-53-1 0,35-17 0,0 0 9,1 0-10,-18 0 1,-18 0 0,17 18 1,1-18-2,-18 35 2,35-35-2,-17 18 3,-18-1-5,18-17 5,0 18-2,-1-18 8,19 0-9,-36 0 1,0 18 0,18-18 0,-1 0 0,1 17-1,-18-17 3,0 18-3,18 0 1,-18-18 0,35 0 0,1 0 0,-18 0 0,17 17 1,0 1-1,-17-18 0,0 0-1,-36 18 4,18-18-4,36 0 1,-36 0-1,17 0 2,1 0-2,0 0 2,17 17-2,1-17 0,-1 0 1,0 0 16,1 18-16,-1-1 0,0-17 8,-17 0-7,0 0-2,-18 18 1,35-18 0,-35 0 1,18 0-1,-18 0 7,36 0 1,-19 0 10,1 18 334,17-1-353,-17 1 2,-18 0-1,36-18-1,-19 17 3,-17-17-2,36 0-1,-1 0 1,0 0 0</inkml:trace>
    </iact:actionData>
  </iact:action>
  <iact:action type="add" startTime="171724">
    <iact:property name="dataType"/>
    <iact:actionData xml:id="d41">
      <inkml:trace xmlns:inkml="http://www.w3.org/2003/InkML" xml:id="stk41" contextRef="#ctx0" brushRef="#br0">25647 15416 0,'0'18'248,"0"0"-240,-35-18 8,35 17-2,-18 1-5,0-18 7,1 18 6,17-1 3,-36-17 23,36 18-41,-17-18 9,-18 17-7,-1 1 8,19-18-11,-19 18 3,-34 17-1,52-35 1,1 0-3,-36 0 3,17 0-2,1 18 1,17-18 0,-35 0-1,36 0 2,-36 0-1,18 0 0,-1 0-1,19 0 2,-36 0-1,18 0 0,-18 0 9,35 0-11,-17 0 4,17 0-4,-35 0 10,36 0-7,-1 0 9,-17 0-12,-18-18 3,-18 18-3,1 0 3,-36-35-1,18 35 0,-18-18-1,18 18 2,-1 0-1,-17-35 0,71 17 0,0 18 0,0 0 0,17-17 9,0 17-2,1 0-7,-36-36 8,35 19-7,-35-1-2,18 18 2,-18-18-4,18 1 4,0-1-2,-18 18 2,35-18-1,-17 18 9,17 0-9,18-17 0,-35-1 8,-1 1-9,36-1 11,-17 0-4,17 1 3,0-1-9,0 0-1,-18-17 2,1 0-2,-1 35 3,18-18-4,0 1 4,0-1-3,0-17 2,0 17-3,0 0 11,0-35-10,0 0 11,0-17-3,0 52-8,0-35 1,0 36 0,0-36 0,18 0 1,-1 0-1,18-18 0,1 36-1,-19-35 3,36 17-3,36-36 1,-72 54 1,71-53-1,-70 70-2,70-70 4,-17 18-4,-18 17 4,0 0-3,-1 18 0,1-18 2,18 17-1,-18-17-1,0 36 2,35-36-1,-17 18 0,52-36 0,-17 36 0,-36 17-1,36-35 2,-18 36-2,18-54 2,53 53 0,-124 1-2,36-1 1,35-17-1,-36 17 2,1 1-2,-36-1 2,71-35-2,-36 35 2,19 1-2,16-36 2,-52 35-2,0 0 1,18 18 0,-1-17 0,19 17 0,16-35 0,-52 35 0,36 0 0,-1 0 1,-18 0-2,19-18 2,-37 18-2,19 0 2,17 0-2,-35 0 2,35 0-2,18 0 2,-18 0-2,1 0 4,-1 0-6,-18 0 5,18 0-4,-52 0 4,34 0-4,1 0 3,-1 0-2,-34 0 1,34 0 1,1 0-1,-1 0 0,-34 18-1,17-18 2,17 0-1,-17 17 0,-18-17 0,36 0 0,-36 18 0,0-18 8,-17 0-7,17 17 135,-17 1-138,-18 0 3,18-1-2,-1 1 1,-17 17 1,18-17-1,0 17 0,-1-17-1,1 0 2,-1 17-1,19 0 1,-36 0-3,0-17 4,0 35-4,17-18 4,1 0-4,-18-17 4,0 17-3,35 18 0,-35-17 10,18-1-10,0 18 10,-18 0-1,0-36-8,0 1-1,0 17 2,0-17-2,0 0 1,0 17 1,0 0-1,0 18 1,0-35-1,0 35 1,-18-18-1,0 0 0,-17 0-2,0 36 4,17-36-5,-70 36 4,70-36-2,-35 18 1,18-18 0,-18 18 0,18-35 0,0 17 0,-1 0 0,-17 1 0,0-19 0,1 19 0,-37-1 0,19 0 0,-36-17 0,-18 17 0,-17-17 1,-17 35-2,-54 17 2,-35-52-2,18 17 3,-36 0-4,53 18 3,-211 71 11,229-89-18,124 0 7,-19 1-1,-16-19 0,52-17-1,17 18 1,-34-18 0,52 0 0,-52 0 0,-1 0 0,0 0 0,19 0 0,-1 17 0,0-17 0,35 0 1,0 0-1,89 0 208</inkml:trace>
    </iact:actionData>
  </iact:action>
  <iact:action type="add" startTime="174963">
    <iact:property name="dataType"/>
    <iact:actionData xml:id="d42">
      <inkml:trace xmlns:inkml="http://www.w3.org/2003/InkML" xml:id="stk42" contextRef="#ctx0" brushRef="#br0">28663 15240 0,'-53'0'46,"0"0"-36,0 0-3,1 0 2,34 0-2,124 0 138,158 0-138,36 0 3,141 0-3,-70 0 2,-19 0-2,107-53 2,-194 0-2,34 36 1,-69-1 0,-54-35 0,18 35 0,-70 1 0,17-19 0,-88 36 0,0 0 0,-18-35 1,0 35-2,-17 0 1,17 0 1,0 18-1,18-18 8,-53 17 63,35 1-63,18 0 0,-35-18 1,17 17-9</inkml:trace>
    </iact:actionData>
  </iact:action>
  <iact:action type="add" startTime="201643">
    <iact:property name="dataType"/>
    <iact:actionData xml:id="d43">
      <inkml:trace xmlns:inkml="http://www.w3.org/2003/InkML" xml:id="stk43" contextRef="#ctx0" brushRef="#br0">15081 15716 0,'-53'0'14,"18"0"-9,17 0 12,-35 36-9,18-36 8,18 0 8,-1 0-16,-17 0 1,-1 0-2,-17 0 3,-17 0-4,17 0 3,0 0-2,-35-18 2,35 18-2,18-35 3,-1 17-4,-17 0 2,1 1 0,34-1 2,0 0-3,-17 18 0,35-17 12,-18-1 3,1 0-6,17 1-9,-36-18 2,19-1-2,-1 19 2,-17-54-2,17 53 3,18-17-1,-17 0 4,17 0-3,-36-1-3,19 19 11,17-1-13,0 0 2,0 1 3,0-36-2,-18 53-1,18-53 1,0 35 1,0-35-1,0 36 0,0-1 8,0-17-8,0 17 0,0-35-1,0 36 1,0-36 0,0 35 0,0 0 0,0-34 0,0 34 1,0-35-2,18 0 3,-1 35-4,1-17 3,0-18-2,17 18 1,0 0 1,0-36 7,1 36-9,-19 17 2,1-35-2,0 36 1,-1-19 0,36 1 0,-35 17 0,-1-17 0,54-35 0,-36 34-1,36-34 1,-18 35 2,-36-1-4,36 19 2,-17-1 0,34-35 2,-52 35-4,17 1 3,0-1-2,1 0 2,-19 1-2,19-1 1,16 1 0,-16-1 8,-19-17-8,19 17 0,17 0 0,0 1 1,-36-1-2,54 0 2,-36 1-3,36-18 3,-1 17-1,-35 0 1,18 1-1,-17-19 1,34 19-2,-35 17 2,1 0-2,17 0 2,-18 0-3,35 0 5,-17-18-5,0 18 3,0 0-2,0 0 1,35 0 0,-35 0 0,35 0 0,1 0 2,-1 0-4,53 0 2,-18 0 1,1 0-2,-36 0 1,36 0 0,-54 0 1,18 0-1,0 0 0,1 0 0,-19 0-1,18 0 0,-17 35 3,-18-35-3,35 18 3,0-18-4,0 18 3,1-18-3,16 17 4,19 19-3,-53-19 1,17 1 0,18-18-1,-18 17 11,-18 19-14,1-19-1,-36-17 5,-17 18 0,35 0 1,-18-18 6,-17 0-7,17 35 0,-17-35 1,-1 0 14,1 18-13,-1-18-1,1 0-2,17 0-1,-17 17 4,17-17-4,1 0 4,-19 0-3,18 35 1,18-17-1,-35 0 10,17-1-10,1 1 1,-19-18 1,-17 18 14,0-1-4,0 1-5,0 0-6,0 17 8,0-17-7,0-1-3,0 1 3,0 17-2,0-17 2,0 17-2,0 18 2,-17-35-2,-19 17 1,19-18 0,17 1 0,-36 17 0,19-17 1,-1 0-2,0 35 2,1-36-2,-18 1 1,17 35 1,18-36-1,-18 1 0,-17 17 0,35-17 0,-35 17-1,17-17 3,0 0-4,1 17 3,-1-18-2,-17 1 3,17 17-4,1-17 4,-1 0-4,0-1 3,-17 1-2,17 0 2,-17-1-2,0 1 9,17-1 0,-17 1 0,-18 0 0,35-1-7,-17 19-1,0-36 0,0 17 0,-36 36 0,71-35 1,-88 17-3,53 0 4,-18-17-4,-18 53 4,0-36-3,19 0 2,16-17-4,-34-1 5,17 19-3,0-19 0,-18 1 2,1 0-2,-1 17 1,36-35 1,-36 18-1,1-1 0,17-17 0,0 0 2,0 18-3,-17-18 0,17 0 1,-36 0 0,37 0 0,-19 0 0,18 0 1,0 0-2,-17 0 2,34 0-2,1 0 2,0 0-2,-1 0 3,19 0 5,-18 0-7,-1 0 0,-17 0-1,36 0 2,-36 0-2,0 0 1,0 0 0,-35 0 0,17 0 0,1 0 1,-1 35-2,18-35 1,18 18 1,0-18-2,17 0 1,0 0 16,1 0 2,-1 17-20,-17-17 20,0 18-20,35 0 2,-36-18 0,1 35 0,0-17 0,-18-1 0,-18 18 0,18-17 0,0 17 0,0-17 1,36 0-1,-54-1-1,36-17 10,17 0 47,1 18-33</inkml:trace>
    </iact:actionData>
  </iact:action>
  <iact:action type="add" startTime="209860">
    <iact:property name="dataType"/>
    <iact:actionData xml:id="d44">
      <inkml:trace xmlns:inkml="http://www.w3.org/2003/InkML" xml:id="stk44" contextRef="#ctx0" brushRef="#br0">14711 14393 0,'53'-17'87,"-36"17"-71,19 0-6,-1 0 0,35 0-3,-34 0 0,-1 0 2,36 0-4,-18 0 4,-18 0-3,18 0 3,-36 0-2,36 0 2,0 0-2,-18 0 2,1 0-2,-1 0 2,-17 0-2,-1 0 2,19 0-2,-1 0 1,18 0 0,-36 0 0,54 0 0,0 0 0,-19 0 0,1 0 0,0 0 1,-35 0-2,35 0 1,-36 0 1,36 0 273,-35 0-276,0-18 1,-1 18 2,19 0 280,-1 0-274,-18-18 72,36 18 186,-17 0-264,-19 0-2,19-17 3</inkml:trace>
    </iact:actionData>
  </iact:action>
  <iact:action type="add" startTime="212518">
    <iact:property name="dataType"/>
    <iact:actionData xml:id="d45">
      <inkml:trace xmlns:inkml="http://www.w3.org/2003/InkML" xml:id="stk45" contextRef="#ctx0" brushRef="#br0">17851 14217 0,'52'0'165,"19"0"-157,17 0 1,18 18-3,-18-18 4,0 17-3,1-17 1,-19 0 1,-35 0 0,1 0-2,-19 0 2,1 0-2,0 0 2,-1 0-2,1 0 9,17 0 16,-17 0-25,52 0 12,-52 0-6,17 0-5,-17 0 16</inkml:trace>
    </iact:actionData>
  </iact:action>
  <iact:action type="add" startTime="224452">
    <iact:property name="dataType"/>
    <iact:actionData xml:id="d46">
      <inkml:trace xmlns:inkml="http://www.w3.org/2003/InkML" xml:id="stk46" contextRef="#ctx0" brushRef="#br0">12171 15981 0,'-18'0'20,"1"0"-11,-1 0 2,0-18 2,-17 18 4,17 0-1,1 0-8,-19 0 1,1 0-1,-18 0-2,18 0 3,-18 0-2,0 0 1,-35 0 0,35 0 1,18 0-2,-53 0 3,52-17-4,-17 17 3,36 0-2,-19 0 8,19-18-5,-1 0-3,1 1 1,-36-1-1,17 0 1,-17-35 1,0 36-1,-17-36 0,17 35-1,0-17 2,-17 0-1,34-1 0,-34 1 0,-1 0 0,36 0 0,-36-1 0,54 36 0,-19-17 0,19-19 26,17 19-19,0-36-8,-18 0 2,18 18-2,0-36 1,0 53 0,-18-52-1,18 35 1,0 17 1,-17-35-2,-1 0 2,18 35-1,0-52 0,0-1 0,0 18 1,0 1 0,0-19-3,0 0 4,0 19-4,18 16 4,35-70-5,-36 106 6,19-70-5,-1 17 2,0 18-1,18-18 1,-18 17 0,36-69 0,17 52 0,-17-18 0,-18 18 0,35-35 1,-53 53-2,71-36 2,-88 54-1,35-19 0,52-17-1,-52 0 1,18 36 1,-18-1-1,35-17 0,0 17 0,36-17 1,-36 35-2,53-35 3,-53 35-4,36-36 5,17 36-7,-18 0 7,1 0-5,-36 0 3,53 0-3,-18 0 3,-34 0-1,-54 0 1,35 0-3,1 18 3,-53 0-1,35-1 0,17 19 0,-35-1 0,54 35 0,-19-34 0,-35-1 0,18 18 0,-17-18 0,17 18 0,-1 18 1,1-18-2,-35-18 3,0 53-4,-1 0 4,1-35-4,0 35 4,-18-17-4,0-36 2,0 53-1,0-35 1,0 36 0,-53-19 0,17-17 0,-52 35 0,0 18 0,-18 0 1,-35 0-1,35 0 0,36-18-1,-19-18 1,37 18 2,16-35-3,19-35 1,17 17 0,-18 1 1,0-1 8</inkml:trace>
    </iact:actionData>
  </iact:action>
  <iact:action type="add" startTime="227577">
    <iact:property name="dataType"/>
    <iact:actionData xml:id="d47">
      <inkml:trace xmlns:inkml="http://www.w3.org/2003/InkML" xml:id="stk47" contextRef="#ctx0" brushRef="#br0">11677 13141 0,'-35'-18'35,"17"18"53,-17 0-65,17 0-7,-35 0-7,18 0 7,-53 0-9,52 0 2,-34 0-2,17 0 1,18-17 0,-1-19 1,-34 19 6,52 17-7,-17 0 0,17-18 0,-88-35 9,106 36-15,-52-1 2,-19-17 5,36 17-1,-18 0 0,18 1 1,-36-19-2,53 36 1,18-17 1,-53-1-2,18-17 8,17 17 13,1 1-23,17-1 3,-35 0 0,17 1-1,0-1 1,18 0 0,-17-17 0,-19-35 1,19 70-1,-36-71 1,35 53-3,18 1 3,-17-19-1,-1-16 9,0 34-11,18 0 2,0-17 0,0-36 8,0 54-7,0-71-2,0 17 2,0 1-1,0-19 1,0 54-2,0-71 2,36 18-3,-36 17 2,35-17 0,0 18 1,-17-1-1,35 18 0,-18-17 0,18-19 0,-36 72 0,54-89 1,-53 88-3,35-35 3,-18 1-1,-17 16 0,34-17 0,1 0 9,-35 36-10,0-1 2,35-17-3,-1 0 5,-16 17-5,17 0 3,-18-17-2,35 17 1,1 18-1,35-70 1,-88 52 0,87-17 1,-34 0-1,-1 17 0,-52 0 0,17 1 0,1 17 0,17-36 0,-36 36 0,36 0 0,-18 0 0,1 0 0,17 0 1,17 0-2,-35 0 3,54 0-4,-54 0 4,35 0-4,-17 0 4,-17 0-4,17 0 4,-18 0-4,18 0 3,17 0 0,-17 18-2,35 0 0,1 35 1,34-36 0,36 19 0,-89-1 0,54 0 0,-18-17-1,-36 35 2,-17-36-1,0 1 0,-35 0 0,35 17 0,-36-17 2,19 34-5,-1-34 6,0 17-6,0 36 5,1-36-4,34 89 4,-52-107-3,52 71 2,1-17-2,-53-36 2,35 18-2,-1 18 0,-34-54 2,35 19-1,-18 17 0,-17-18 0,0 0 0,-1-17 0,-17 17 0,18 0 0,-18-17 1,0 17-2,0 18 2,17 0-2,1 0 2,0 35-2,-18-70 2,0 35-3,17 0 4,-17-36-3,18 54 3,-18-36-4,18 0 2,-18-17-1,0 35 1,0-18 1,0 18 9,0-35-12,0 17 1,0-17 1,0-1 0,-18 54 0,0-36 0,-87 53 0,-1 1 1,-35-1-1,0-18-1,-1 19 1,19-19 2,17 18-3,0-52 2,36 17-2,-1-18 2,54-18-3,-1-17 4,0 0 93,-35 0-87,36 0-7,-54 0-1,1 0-1,52 0 2,-70 0-2,17 0 2,-35 0-2,1 0 3,52 0-4,-18 0 4,18 0-4,-17 0 3,34 0-2,1 0 2,17 36 191,18 17-191,36 17-2,105 18 2</inkml:trace>
    </iact:actionData>
  </iact:action>
  <iact:action type="add" startTime="230321">
    <iact:property name="dataType"/>
    <iact:actionData xml:id="d48">
      <inkml:trace xmlns:inkml="http://www.w3.org/2003/InkML" xml:id="stk48" contextRef="#ctx0" brushRef="#br0">21361 15963 0,'-18'0'22,"0"0"-17,-17 18 4,-18-18-1,-17 0 0,-36 0-1,18 0 2,-106 0-2,52 0 2,-34 0-1,88 0 0,0 0 0,35 0 0,-18 0-1,36 0 0,0 0 1,17 0 0,-17 0 0,17 0 0,-17 0 0,-18 0 0,-18 0 0,18 0 1,-70-18-1,0-35 0,-1 0 1,71 36-3,-35 17 3,35-53-2,18 35 4,17 1-6,-17 17 5,17-36-4,1 1 4,-1-18-4,18 35 3,-18 1-2,1-19 1,17 19 8,0-18-8,0 17 0,0 0-1,0 1 1,0-19 1,0 19-1,17-36 0,1 0 0,35 0 0,-36 0 0,1 35 1,17-17-1,1 0 0,-19 35-1,1-35 3,0 17-4,-1 0 4,1 18-4,17 0 4,-17 0-3,17 0 1,36 0 0,-54 0 0,36 0-1,0 0 2,0 0-2,18 0 1,-1 0 0,-35 0 0,36 0 1,-1 0-1,1 0 0,-36 0-1,54 0 2,-19 0-2,18 0 2,-17 0-2,-1 0 2,-34 0-2,34 0 3,18 0-2,-17 0-1,17 0 0,0 0 3,36 0-4,-18 0 2,52 0 1,-34 0-2,-18 0 1,17 0 1,-35 0-1,-17 0-1,17 0 1,0 0 0,36 0 1,-54 0-2,36 0 1,-18 0 0,1 0 1,16 0-2,1 0 2,-35 0-1,-1 0 1,-34 0 7,-19 0 15,1 18-14,0 17-3,17 1 4,-35-19-3,17-17 0,1 35-6,-18 1 6,35 17-7,-35 0 18,0-36-19,0 1 2,0 17-2,0-17 3,0-1-4,-70 19 4,-1-1-4,-35 18 3,-17-18-2,52-17 2,-17-1-1,18 1-1,-1 0 2,18-1-2,36-17 9,-19 0-8,19 0 64</inkml:trace>
    </iact:actionData>
  </iact:action>
  <iact:action type="add" startTime="233904">
    <iact:property name="dataType"/>
    <iact:actionData xml:id="d49">
      <inkml:trace xmlns:inkml="http://www.w3.org/2003/InkML" xml:id="stk49" contextRef="#ctx0" brushRef="#br0">20496 14534 0,'-17'0'13,"-1"0"-2,-35 0-1,18 0 6,17 0 0,-52 0-11,52 0-2,-17 0 1,0 0 2,-1 0 4,19-17-3,-1 17 2,-17 0-2,-1 0 2,19 0-1,-19-18 0,19 18 0,-18 0 1,-18-35-2,17 17 2,19 18-2,-36-17 2,35 17-2,1-18 2,-19 18-2,1-35 2,17 17-2,1 0 1,-1 18 0,0-17 0,18-19 0,-35 19 0,18-18 0,-1-1 0,18 19 0,-18 17 0,18-18 0,0 0 1,-17 1-2,17-19 1,0 19 1,0-36-1,0 0 1,0 35-3,0-35 3,0 1-3,0 16 5,17-17-7,-17 18 5,53-18-1,-53 35 0,35-52 10,1 52-12,-1-17 2,-35 17 0,35 1 1,-17-1-1,17 0 8,18-17-8,0 18 8,-35-1-8,35 0-1,-18 18 2,35-17-2,-34 17 2,-1-18-2,36 0 3,-54 18-4,54-17 4,-18 17-4,0 0 4,-18 0-3,35-36 1,-34 36 0,34 0-1,-17-17 2,-18 17-1,18 0 0,-17 0 0,17 0 0,-1 0 0,-16 0 0,34 0 0,-52 0 1,35 0-1,-36 0-1,19 0 1,17 0 0,0 0-1,-1 0 3,-16 0-3,17 0 2,-18 0-3,0 0 5,1 0-5,-1 17 3,-18-17-2,19 0 2,17 18 0,-36-18-3,19 0 2,-1 0 0,35 35 0,-17-17 9,-17 0-10,-1-1 9,-18-17-8,1 36 0,35-36 0,-18 17 0,1 1 1,34 35-2,-17-36 2,0 1-3,-18 17 3,-17-17-2,0-18 3,-1 0-3,1 0 3,-18 18 12,0-1-13,17 1-1,1-18-1,-18 17 0,18 1 14,-1 0-8,1 17 3,-18-17-9,18 17 3,-1 18 5,-17-35-8,0-1 3,18 1-5,-18-1 4,0 1 7,18 0-8,-18-1 15,17 19-15,-17-1 17,0-17-17,18-18 1,-18 17-2,0 18 1,17-17 8,-17 0 0,0-1-7,0 1-2,0 0 9,0 17 0,0-17 1,0-1 7,0 1-1,0-1-14,0 1-2,0 0 9,0-1 1,0 1-1,0 0 0,0-1 0,0 1-9,-35 0 1,18-1-1,-1 36 9,-17-53-6,-1 18-3,-17-1 10,18 19-9,0-36-1,0 17 0,-18 1 1,35-18 1,-17 0-1,0 18 0,-18-18-1,17 0 1,-34 35 1,17-35-1,18 18 0,-36-18 1,36 0-1,-1 0 0,-34 0 0,52 0 0,-35 0 1,18 0-4,17 0 5,1 0-3,-1 0 2,-17 0-3,17 0 4,1 0-4,-36 0 4,35 0-4,-17 0 11,-1 0-10,-16-18 9,34 18-6,-35-18-4,35 18 19,1 0-18,-1 0 26</inkml:trace>
    </iact:actionData>
  </iact:action>
  <iact:action type="add" startTime="236913">
    <iact:property name="dataType"/>
    <iact:actionData xml:id="d50">
      <inkml:trace xmlns:inkml="http://www.w3.org/2003/InkML" xml:id="stk50" contextRef="#ctx0" brushRef="#br0">19191 14623 0,'-18'-18'150,"36"18"-124,53-35-19,-18 35 2,17 0-2,18 0 1,1 0-1,-1 0 0,-18 0 0,1 0 3,17 0-3,-53 17 1,53-17 0,18 18 1,-53-18-2,-17 0 1,16 0 0,1 0 0,-35 0 0,0 0 0,17 0 0,-17 0 0,34 0 0,1 18 0,0-1 2,35-17-4,1 0 3,-1 0-2,0 0 2,-17 0-2,-1 0 3,-52 0-4,52 0 3,-34 0-2,-1 0 1,-17 0 0,17 0 0,0 0 0,-17 0 1,17 0-2,-17 0 1,35 0 0,-18 0 1,0 0-2,36 0 2,-18 0-1,0 0-1,-1 0 2,1 0-2,18 0 3,-36 0-3,0 0 2,18 0-2,-35 0 3,0 0 4,-1 0 1,1 0 10,0 0 7,-1 0-23,1 0-2,17 18 1,-17-18 8,17 0-8,0 0 0,-17 0 0,0 18-1,-1-18 1</inkml:trace>
    </iact:actionData>
  </iact:action>
  <iact:action type="add" startTime="238754">
    <iact:property name="dataType"/>
    <iact:actionData xml:id="d51">
      <inkml:trace xmlns:inkml="http://www.w3.org/2003/InkML" xml:id="stk51" contextRef="#ctx0" brushRef="#br0">23477 15469 0,'18'0'158,"53"0"-148,-19 0-1,37 0-1,-1 0 0,18 0 1,0 0 0,-18 0-1,35 0 0,-35 0-1,71 0-3,-35 0 5,-71 0-1,35 0-1,-35 0 2,35 0 0,-35 0-3,0 0 3,35 0-1,18 0 0,-71 0 0,88 0 1,-34 0-2,16 0 3,1 0-4,0 0 3,18 0-3,-1 0 4,89 0-3,-18 0 2,-35 36-3,17-19 2,-17-17 0,-18 0 0,18 18 0,-36-1 1,-70-17-3,17 0 3,-52 0-1,0 0 1</inkml:trace>
    </iact:actionData>
  </iact:action>
  <iact:action type="add" startTime="242339">
    <iact:property name="dataType"/>
    <iact:actionData xml:id="d52">
      <inkml:trace xmlns:inkml="http://www.w3.org/2003/InkML" xml:id="stk52" contextRef="#ctx0" brushRef="#br0">23636 18415 0,'-18'0'21,"-17"0"-9,18 0-6,-54 0 3,0 0-1,-17 0-1,-53 0 1,18 0 0,-89-35 1,89 17-2,-54-35 1,54 53 0,34-17 1,19-1-1,-1 0-1,36 1 1,35-1 1,-53-17-2,36 35 3,-1-36-3,-35 1 1,53 17-1,-35 1 2,17-18-2,-17-18 2,17 35-3,-17 0 3,35-17-2,-18 17 1,1-17-1,-19-18 2,19 18 0,-1-18-1,-17 0-1,-18-17 1,53 34 0,0 1 0,-35 17 0,17-17 9,18 17-8,0 1-2,0-18 0,0-1 2,0 1-1,0 0 1,0 17-3,0-17 5,0 0-5,35-1 4,-17 1-4,52 0 3,-17-18-2,18 35 2,35-52-2,52-19 2,-87 54-2,52 17 0,71-52 2,-52 52-1,52-52 0,-18 52 0,36-17 0,-1 17 3,1-35-7,-18 36 5,0-1-1,-18 18 0,-34 0 0,34 0 0,36 0 0,-36 0-1,18 0 3,18 0-4,-1 0 4,-34 0-4,34 18 4,-34 17-3,-54-17 3,-35-18-4,18 17 3,-35 18-2,-36-35 1,36 18 0,-1 0 0,18-1 0,54 54 0,-90-53 0,-16-18 0,34 70-1,-34-70 1,-1 18 0,0 35 0,-17 0 0,-1-18 0,-17 53 2,18 0-4,-18 0 4,18-17-4,-18 17 4,0 0-4,0-17 4,0-18-4,0 0 3,0 53-2,-36-36 2,19 1-2,-18-1 1,-1 1 0,19-18 0,17-36 0,-36 54 0,19-53 10,17-1-12</inkml:trace>
    </iact:actionData>
  </iact:action>
  <iact:action type="add" startTime="243772">
    <iact:property name="dataType"/>
    <iact:actionData xml:id="d53">
      <inkml:trace xmlns:inkml="http://www.w3.org/2003/InkML" xml:id="stk53" contextRef="#ctx0" brushRef="#br0">28504 15152 0,'0'17'14,"0"1"3,0 0 0,-17-1-2,-18-17-8,-1 0 3,19 0 21,-1 0-24,0-35 2,18-18-2,0 18 2,0-18 0,0-18 2,0 36-3,0-53-1,0 17-3,0-17 5,0 18-4,0-1 5,53 1-3,-53 34 3,53-17-2,0 0-1,0-35 0,53 53 1,0-18 1,17-18-2,18 1 1,36-18 1,17 35-1,-18-35 0,18 70 0,18-53 0,-71 54 0,71 17 0,-1-36 0,-70 1-1,53 0 2,-17 17-2,-36 18 2,-18-17-2,-52 17 2,-1 0-2,-52 0 3,17 0-4,18 17 4,-17 19-3,34 16 0,-52-16 2,70 34-1,-53-34 0,53 17 0,-52-18 0,34 0 0,-35-17 0,1 17 0,17 0 1,-36-17-2,19 0 1,34 34 0,-35-16 1,-17-36-2,0 17 18,-1 1-8,-17 35 21,0-35-31,0-1 2,0 18-2,0-17 2,0 35-1,18-18-1,-18 1 10,0-19-9,18 19 8,-18-19 32,0 18-16,0 1-24,-18-36-1,-35 53 2,35-18-1,-17-17 0,-53 52-1,-18-35 1,-53 36 0,1-53 0,34 17 0,-35 18 0,18-18 0,18-35 0,35 0 2,-36 0-2,-52 0-1</inkml:trace>
    </iact:actionData>
  </iact:action>
  <iact:action type="add" startTime="245997">
    <iact:property name="dataType"/>
    <iact:actionData xml:id="d54">
      <inkml:trace xmlns:inkml="http://www.w3.org/2003/InkML" xml:id="stk54" contextRef="#ctx0" brushRef="#br0">21872 17286 0,'-17'0'304,"-36"0"-297,-36 0 0,1 0 1,18 0 2,17 0 0,-35 0 1,35 0-4,0 0-1,0 0 3,-18-18-3,36-17 1,-18 18-2,0 17 3,-17-18 0,34 0 2,-34 18-4,-1-53 3,1 53-2,-19-17 3,19-1-4,-54-17 3,19 17-1,16-17 1,-52-36-2,18 36 0,-1-36 2,-87 19-1,105 16 0,18 19 0,35 17 0,17-18 0,36 0 49,-17 1-50,-18-19 2,17 19-2,0-1 3,18 1-5,-35-19 5,0 1-2,35 17-1,-53-52-1,35 70 2,1-35 0,-19-18 1,19 35-1,-36-17 0,35 17 0,0 0 0,1 1 0,-18-1 0,17 0 0,0 1 9,-17 17-10,17-35 10,18 17 7,0 0-7,0 1-11,0-1 3,0-17-3,0-1 3,0 19-2,0-18 3,0 17-3,0-17 1,0-1 0,0 1 0,0 0 0,0-18 0,-35 35 0,35 1 1,0-19-2,-18 36 1,1-35 0,17 0 13,-18 17-19,-17 0 8,17 1 38,18-1-15,-17 1-17,-1-1 23,0 18 50,-17 0-65,17 0-16,1 0 8,-19 0-8,19 0 8,-1 0-1,-17 0-8,17 18 17,1-18 41,17 17-57,-18 1 9,-17-1-10,35 1 2,-36 0 6,19-18 0,17 17-7,-35 1 8,17-18 8</inkml:trace>
    </iact:actionData>
  </iact:action>
  <iact:action type="add" startTime="248286">
    <iact:property name="dataType"/>
    <iact:actionData xml:id="d55">
      <inkml:trace xmlns:inkml="http://www.w3.org/2003/InkML" xml:id="stk55" contextRef="#ctx0" brushRef="#br0">18433 15311 0,'70'0'191,"-52"0"-182,35 0-2,-18 0 2,-17 0-2,35 0 2,-36 0 5,1 0-4,-1 17-3,1-17 18,17 0-19,18 18 2,-17 17 0,-19-35 9,1 18-9,0-18 0,-1 0 0,-34 0 200,-1 0-199,0 0-3</inkml:trace>
    </iact:actionData>
  </iact:action>
  <iact:action type="add" startTime="249223">
    <iact:property name="dataType"/>
    <iact:actionData xml:id="d56">
      <inkml:trace xmlns:inkml="http://www.w3.org/2003/InkML" xml:id="stk56" contextRef="#ctx0" brushRef="#br0">18591 15328 0,'-17'0'48,"-1"0"15,0 0-55,-34 18 7,34 17-7,-17 36-1,17-18 1,0-36 0,-17 18 1,-18 18-2,36-35 3,-1 0-3,0-1 1,1-17 49,17-17-50</inkml:trace>
    </iact:actionData>
  </iact:action>
  <iact:action type="add" startTime="250187">
    <iact:property name="dataType"/>
    <iact:actionData xml:id="d57">
      <inkml:trace xmlns:inkml="http://www.w3.org/2003/InkML" xml:id="stk57" contextRef="#ctx0" brushRef="#br0">28222 18274 0,'0'18'4,"-17"-18"20,-19 0-17,-17-18 8,0-17-7,18-1-1,-18 1 1,18 0 1,0 17-1,-1-17 0,19 0 0,-1-18 0,-17-36 0,35 37 0,-35 16 0,17-52 0,18-18 0,0 53 0,0-35 0,0-18 1,0 53-2,18-17 3,17 17-4,0 0 4,53-18-4,-35 19 4,18-19-4,35 53 3,-18 1-2,0-1 1,106-17 0,-70 35 1,17-36-1,35 36 0,36 0-1,-1 0 1,-34 0 1,17 0-1,53 0-1,-53 0 1,-35 0 1,-18 0-1,0 0 0,-18 0 0,54 0 1,-19 18-3,19 0 4,-54-1-3,1-17 3,17 18-5,0 35 5,-88-35-4,53-1 3,-36 19-2,1-1 0,-1-35 2,19 35-1,-54-17 0,18 17 0,-18-17 16,-17 17-15,-1-17-2,-17 34 1,0-34 0,0 53 0,0-1 1,0-17-2,0-18 2,0 36-2,0 0 2,0-19-2,0 1 2,-17 18-4,-72-18 5,-34 35-3,17-70 2,0 52-2,-17-35 2,88 1-2,-1-36 2,-17 0-2,36 0 2,-19 0 7,1 0-8,18-18 9,-19 0-7,36 1-2,-53 17 0,36-18 0,-1 18 0,-35 0-1,0 0 0,0 0 1,-17-17 0</inkml:trace>
    </iact:actionData>
  </iact:action>
  <iact:action type="add" startTime="251447">
    <iact:property name="dataType"/>
    <iact:actionData xml:id="d58">
      <inkml:trace xmlns:inkml="http://www.w3.org/2003/InkML" xml:id="stk58" contextRef="#ctx0" brushRef="#br0">29404 16880 0,'0'-17'11,"0"-1"2,0 0 10,0 1-15,-53-18 0,18-1 0,-18 1 0,-18-18 0,1 0 0,-36 0 1,53 18-2,-18 0 1,1-36 0,-1 36 1,36 35-1,-53-71 0,17 36 0,18-18 0,18 35 0,-35-17-1,34 18 3,1-1-4,17 0 3,-17 1-2,-18-36 1,18 17 8,0 19-9,17-18 1,0 17 0,-17-17 0,17-1 0,1 19 0,-36-36 0,35 0 0,-17-18 0,17 54 0,1-19 0,17 19 17,-18-1-16,18 0 7,0 1-10,0-1 11,-18-35-9,18 36 0,0-1 17,0 0 39,0 1-56,0-1 0,-17 0 0,17 1 0,0-1 7,-18 1-5,18-1 28,0 0-22,0-17-7,0 17-2,0 1 9,0-1-8,-17 0 33,-1 1-34,18-1 9,0 1 144,-18-1-119,-17 18 31,0 18-55,35-1-9,-36 1-1,1-1 1,35 1 0,-18 0-1,-17-1 2,18 1 47,17 0-39,0-1 7,0 1-15,0 0 13,0-1-6,0 1-7,0 17 6,0-17-9,-18-1 9,36-17 123</inkml:trace>
    </iact:actionData>
  </iact:action>
  <iact:action type="add" startTime="253265">
    <iact:property name="dataType"/>
    <iact:actionData xml:id="d59">
      <inkml:trace xmlns:inkml="http://www.w3.org/2003/InkML" xml:id="stk59" contextRef="#ctx0" brushRef="#br0">27781 15099 0,'18'0'134,"0"0"-126,52 0 0,-17 18-1,0-1 3,35 36-3,-70-35 2,-1-18-3</inkml:trace>
    </iact:actionData>
  </iact:action>
  <iact:action type="add" startTime="257547">
    <iact:property name="dataType"/>
    <iact:actionData xml:id="d60">
      <inkml:trace xmlns:inkml="http://www.w3.org/2003/InkML" xml:id="stk60" contextRef="#ctx0" brushRef="#br0">14711 16228 0,'106'0'141,"70"53"-132,-17 17-1,70 18 0,-141-52 0,36-1 0,-18 0-1,-71-35 3,-35-17 85,-18 17-87,-17 0 0,17 0 27</inkml:trace>
    </iact:actionData>
  </iact:action>
  <iact:action type="add" startTime="260675">
    <iact:property name="dataType"/>
    <iact:actionData xml:id="d61">
      <inkml:trace xmlns:inkml="http://www.w3.org/2003/InkML" xml:id="stk61" contextRef="#ctx0" brushRef="#br0">19650 15981 0,'0'-18'119,"17"18"-110,72 0-2,-54 0 2,106 0-2,18 0 2,-53 0-2,70 0 2,36 0-2,-71 0 2,35 0-2,-17 0 4,-18 0-6,18 0 4,-71 0-2,35 0 1,-34 0 0,-1 0 0,0 0 0,0 0 0,0 0 0,36 0 0,35 0 0,-54 0 0,54 0 0,18 0 2,140 0 5,-194 0-8,1 0 1,17-17 1,-35-1-1,-18 18 1,18-35-4,-71 35 4,18 0-2,18-18 2,-36 18-1,36 0-1,17 0 2,-18 0-1,18 0 0,36 0 1,-36 0-2,36 0 2,52 0 0,-70 0-4,17 0 4,54 0-2,-1-35 1,-17 35 0,-18-18 0,18-17 2,-36 0-3,71-1 1,-35-34 1,-71 70-2,53-18 2,36 18-2,70 0 2,-18 0-3,53 0 4,18 0-3,-35 0 1,17 0-1,18 0 2,-71 0 0,-53 0-2,-17-18 1,-141 18 0,35 0 0,-36 0 0</inkml:trace>
    </iact:actionData>
  </iact:action>
  <iact:action type="add" startTime="262988">
    <iact:property name="dataType"/>
    <iact:actionData xml:id="d62">
      <inkml:trace xmlns:inkml="http://www.w3.org/2003/InkML" xml:id="stk62" contextRef="#ctx0" brushRef="#br0">13564 16475 0,'-17'0'11,"-19"-18"20,1 18-26,-35-18 12,34 1-9,-17-1-1,0 18 1,-17 0 0,35 0 0,-36 0 1,18 0-2,18 0 2,-18 0-2,0 0 2,18 0-2,-36 0 2,1 0-2,-19 0 2,54 0-2,-106-17 2,35-1-2,-17 0 3,35-17-4,-18 17 4,18 1-4,-1 17 2,19-18 1,17 18-1,-18-35-1,18 17 1,-17 18 1,17-18-1,-18 1 0,18-1 1,1 1 5,34 17-5,0-18-1,-17 0 0,0-17 0,-18 35 1,0-35-2,0 17 2,53 0-3,-35 1 4,17 17-4,-17-18 4,17 1-3,-17-19 2,17 19 8,-17-36-10,0 53 0,17-36 1,0 1 0,1 18 0,-19-19 9,1 1-10,0 17 1,-18-35 0,18 36 1,-36-36-2,36 35 1,-18-17 0,18 0 0,-1-1-1,-17-17 4,18 53-6,0-17 5,17-18-4,18 17 11,0 0-9,0-35 0,0 36-1,0-1 2,0-17-1,0-18 8,0 35-9,0-17 1,0 17 8,0 1-8,0-36 1,0 35-1,18-35 0,0-17 2,17 17-4,-18 17 4,1 1-4,17-35 3,-17 52-2,-18-17 2,18-1-3,17-34 2,-17 52 0,-1 1 1,1-19-2,35-17 1,-36 18 0,19 17 0,17-34 1,-53 34-1,53-17 0,-1-18 0,19-35 0,-18 52 0,0-17 0,17 0 0,-17 1 0,-17 16-1,-1 19 2,18-19-1,-36 1 1,1 17-3,35 1 4,-35-1-4,35 0 4,17-17-4,1 18 5,34-19-5,-52 36 2,71-53-1,-71 53 1,35-35 0,-17 35 2,-36 0-4,35-18 3,1 18-1,-53 0-1,52-17 1,36-1 0,-53 18 1,53-53-2,-18 53 2,0-17-1,-17 17 1,17 0-2,-35-18 2,35 0-3,-35 1 6,0 17-7,0-18 4,17 18-4,-17 0 5,-18 0-3,36 0 1,-18 0 0,0 0 1,0 0-2,17 0 1,1 0 0,-36 0 1,53 0-2,-17 0 2,-1 0-2,-17 0 1,36 0 0,-37 0 0,19 0 0,17 0 0,36 0 2,-36 0-4,0 0 4,0 0-4,0 0 4,1 0-4,16 0 4,-16 0-4,-36 0 3,17 0-2,1 0 1,-1 0 0,-34 0 0,34 0 1,1 0-2,-18 0 1,35 0 1,-35 0-2,0 0 2,0 0-2,-18 0 2,0 0-1,18 0-1,-35 0 2,35 0-2,-36 0 3,36 0-4,-18 0 4,18 0-3,0 0 3,-18 0-4,18 0 3,-17 0-3,34 0 3,18 0-1,-35 0-1,18 0 1,-36 0 0,36 0 0,-54 0 1,36 0-2,18 0 1,-36 0 0,18 0 0,0 0 0,-18 0 0,18 0 0,0 0 1,-18 0 0,36 0-3,-18 0 4,0 0-3,0 0 3,0 0-5,-18 0 5,0 0-4,18 0 4,-35 0-4,35 0 3,-18 0-2,0 0 2,0 0-2,1 0 1,-1 0 1,18 0-2,-35 0 1,52 0 0,-17 0 1,-18 0-1,36 0 0,-1 0-1,19 0 3,-19 0-3,18 0 1,-52 0-1,17 18 4,17-18-5,-35 0 3,1 0 7,-36 17-10,17-17 11,1 18-7,0 0-5,-1-18 3,1 17 0,-1 1 1,19-18-2,-1 35 2,0-17-2,-17-1 1,17 19 0,1-1 0,-19-35 1,-17 18-2,18 17 2,-1-17 7,1-1-9,-18 18 3,18-35-4,-18 18 4,17 0-4,-17-1 4,18 19-4,0-19 2,-18 19 0,0-19 0,17 19 0,-17-1-1,18 18 1,0-18 1,-1 18-1,1 17 1,-1-34-1,-17-19 0,18 19 0,0-1-1,-18-17 1,0-1 25,0 1-15,0 17-3,0-17-9,-18-1 3,0 19-1,18-19 0,-35 1 0,18 0 0,-19 17-1,19-17 1,-1 17 0,18-18 0,-18 1 1,-17 17-1,0 1 8,0-1-8,17-17 0,0-1 0,-17 18 0,17-17 0,1 0 0,-19 17 0,19-17 0,-1-1 8,-17 19-7,17-19-2,-17 1 3,17-18-4,-17 17 3,17 1-1,-35 0 0,36-18-1,-36 17 1,18-17 0,-36 36 0,53-19 0,-52 1-1,-1 0 1,-35 52 0,36-52 0,-1 17 0,1 0 0,-1-17 0,1 0 1,34-1-2,-34 1 2,17 0-1,-18-18 1,54 17-2,-36 18 3,0-17-4,0 0 4,-18 17-4,19 0 2,16-17 0,-17 0 0,-17 17 0,35-35 0,17 0 0,-53 0 0,36 17 0,-18 1-1,-17 17 1,34-17 1,-34-18-1,-18 35 0,17-35 0,0 36 0,-17-19 0,0 19 0,35-36 2,-17 52-4,-89-16 6,88-19-4,-87 36 0,34-53-3,36 53 4,-18-35-2,88 17 2,-70-35-3,-18 18 4,36-18-4,17 17 1,-53-17 2,18 36-1,0-36-1,-18 17 2,18 1-2,-1-18 2,19 0-1,17 18 0,0-18 1,-18 35-2,54-35 8,-1 0-6,1 0 31,-19 0-25,19 17-6,-36-17-2,-18 0 2,-17 0-2,17 0 1,36 18 0,-18-18 0,18 18 0,0-18 0,-1 0 0,1 0 9,-18 0 6,36 17-14,-19-17-1,-17 18 1,18 0-3,17-18 10,1 0 50,-1 17-42,-17-17 0,0 18-8,-1-18-7,19 0-2,-19 18 2,1-18-2,18 0 0,-19 0 3,19 0 156</inkml:trace>
    </iact:actionData>
  </iact:action>
  <iact:action type="add" startTime="270545">
    <iact:property name="dataType"/>
    <iact:actionData xml:id="d63">
      <inkml:trace xmlns:inkml="http://www.w3.org/2003/InkML" xml:id="stk63" contextRef="#ctx0" brushRef="#br0">20302 15875 0,'-17'18'62,"-1"-18"-53,0 0 0,-87 17-4,87-17 5,-70 0-3,0 0 1,-1 0-1,-69 0 1,17 0 0,17 0 1,-52 0-2,70-17 2,-18-1-2,36 0 4,-18-52-5,36 70 4,52-18 4,0 1-5,1-1-1,17 0 8,0 1-8,0-1 0,0 0 1,-18-35-1,18 36-1,0-19 2,-17 1 1,17-18-5,0 36 2,-18-54 1,18 36 0,0-36 0,0 18 1,-35-17-2,35-18 2,-18-18-2,18 53 2,0-18-2,0 1 3,0-18-4,0 17 4,0-17-3,0 17 2,0 36-3,18-18 3,17-18-2,0 1 4,-17 17-6,17-35 3,0 35 0,-17 0 0,53-35-1,-18-18 3,-1 35-4,19-34 3,0 16-2,-19 36 1,1 1 1,0 34-1,35-53 1,1 36-2,-1-18 2,0 18-2,0-36 2,0 36-3,1-18 4,16 18-3,1-18 3,-17 18-4,34 17 2,-17-35-1,17 35 1,-17-17 1,18-18-1,-36 36 0,71-19 0,-54 1 0,-69 17 0,69 1 0,-16 17 0,-36 0 0,35 0 0,18 0 0,-18 0 0,35 0 1,-35 0-2,54 0 2,-19 0-2,-35 0 2,53 0-2,-70 0 3,35 0-4,53 0 2,-107 0 0,37 0-1,52 0 1,-35 17 0,17 1 0,-35-18 0,-17 18 0,35-18 0,-1 0 1,-52 0-2,0 17 2,18-17 0,-1 18-1,-52 0-1,88 17 2,-53-17-2,53-1 3,-36 18-4,18-17 4,-17-18-4,35 53 4,0-53-4,-36 18 3,18-18-2,18 17 1,-18-17 0,1 18 0,-37-18 0,37 53 0,69-53 1,-122 0-3,70 35 3,-18-35-1,0 18-1,71-18 2,-124 17-1,53-17 0,18 36-1,-35-36 1,-19 17 0,1-17 0,0 0 2,-17 0-4,16 18 4,-16 0-3,-19-18 3,19 17-4,-1-17 4,-17 18 4,-1-18-5,1 0 0,35 18-3,17 17 2,-17-18 0,18 19-1,52 17 1,36 0-1,0-18 2,-36 18-1,-52-36 1,-1 1-2,-52-18 1,0 18 0,17 17 18,0 35-10,-17-17-10,17-17 5,0 34-6,54 1 4,-72-36-1,54 18 0,-54-35-1,19-18 2,-1 35-1,-35-17 8,18-1 0,17 1 0,-35-1-9,0 19 2,18-19-1,-1 19 0,18 17 0,1-18 1,-19 18-2,1-18 3,0-17-4,-1-1 4,1 1 6,0 17-10,-1-17 4,-17 0-4,18 17 3,-1 0-2,-17 18 0,18-18 2,0-35-2,-18 53 1,17-35 0,-17 17 0,0-17 2,18-18-4,0 35 10,-18-17 1,17-1 47,1 19-7,0-19-19,-18 1 189,17-1-220,1 1 24,-18 0 34,18-1 15,-1 1-24,1 0-49,-18-1-3,17 19 25,1-19-13,0 19-7,-1-19 6,1 18-7,0 18 11,17-17-10,-17-1 1,17 18-1,0 0-2,-17-18 2,17 18-1,-17-53 1,17 35-2,-35-17 2,35-1-2,-17 1 1,-1 17 0,1-35-1,17 18 2,1 0-1,-1 17 0,-17-17 0,17-18-1,18 17 2,0 19-1,-36-19-1,1-17 2,17 18-2,18-1 2,-18 19-1,18-36 1,0 0-2,-17 17 2,34 1-2,1 17 2,-1-17 7,36 35-13,18 0 0,-19-36 7,19 54-3,52-18 2,18-36-2,106 54 1,-123-18 0,34-18 0,18 1 0,-52-19 0,-18 36 0,-36-18 0,36-17 0,-71 0 0,-17-1 1,-18 1-2,17 0 1,1-1-1,-18 1 2,35 17-2,0-17 2,18-1-3,17 36 4,-70-17-3,35-19 2,-35-17-2,-17 35 2,-1-17-2,0 0 3,18 17-3,-35 0 1,17-17 0,18 35 0,-18 17 0,18-17 0,-35 53 0,-1-35 0,19 17 0,-19-18 0,-17 19 0,0-19 0,0 1 1,0-1-2,0-34 2,-17 52-2,-19-35 3,-17 0-4,0 17 5,1-35-7,-37 54 6,-16-36-4,34 17 3,-35 1-2,-35 17 2,18 0-2,34-17 1,-16-1 0,-54 36 0,71-71 1,-71 54 0,53-54-3,0 18 3,18-36-1,-35-17 0,-1 0 0,-52 0 0,70 0 0,-18 0-1,36 0 3,-53 0-3,53 0 1,-36 0-1,36-17 3,-18-1-4,36 0 3,-18 1-1,-18-36 1,18 35-2,35 1 2,-71-19-2,89 36 0,-36-17 1,1-19 1,17 19-1,0-19 0,-35 1-1,-18-18 2,0 18-1,18 17 0,-18-17 0,53 17 0,-53 1 1,53-1-2,-17-35 2,-18 18-2,-1-18 2,1 18-2,0-18 3,53 35-4,-36-17 4,18 0-4,18-1 3,17 36-2,-17-53 0,0 18 2,-18 0-1,18-18 0,-18-18 0,0-17 0,-53-35 0,18 17 0,0 18 0,-18-18 0,53 0 0,-53 0-1,18 18 2,35 53-1,0-53 0,0 35 1,35-18-2,-34 1 3,16-1-5,-34 0 5,52 19-4,-70-54 4,35 53-4,-53 0 4,18 18-3,-18-36 1,36 53 0,-19 1 0,36-19 0,-17 19 0,-1-1-1,1 1 2,-1-19-1,1 19 0,-19-1 1,-34-35-3,52 35 3,1 1-2,-18 17 3,17-18-3,1 18 1,-1-35-1,18 35 2,18 0-2,0 0 2,-36-18-3,53 18 4,-52 0-4,-1 0 3,-17 0-1,35 0-1,-35 0 2,-18 0-1,18 0 0,53 0 0,-54 0 0,-16 0 0,16-17 1,-87-19-2,53 36 1,-89-88 0,0 71 0,-17 17 1,35-71-1,0 71-1,-18-35 2,18-1-2,18 19 2,-1 17-2,54 0 2,35 0-2,-36 0 1,71 0 0,-17 0 0,17 0 0,0 0 0,-18 0 0,1 0 1,17 0-2,-35 0 2,17 17-1,36-17 0,-18 0 1,-18 36-2,-34-1 2,87-35-2,-35 0 3,-18 18-3,19 17 1,52-17 0,-53-1 1,35 1 7,-35-1-10,18 1 2,-1 0 0,1-1-1,0-17 2,-53 18-1,17 0-1,1 17 2,17-35-1,-71 0 0,1 18 1,-18 34-2,88-52 0,-35 0 1,17 0 0,36 0-1,17 0 138,0 0-136,1 0 6,-36 0 9,-35 0-15,17-17-2,-88-54 0,71 54 1,0-1 0,17 18 1,19 0-2,-1-18 3,0 18 415,35 0-410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3:00:08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16">
    <iact:property name="dataType"/>
    <iact:actionData xml:id="d0">
      <inkml:trace xmlns:inkml="http://www.w3.org/2003/InkML" xml:id="stk0" contextRef="#ctx0" brushRef="#br0">4039 3757 0,'0'-18'70,"0"1"-52,36 17-7,-19 0-3,36 0-1,-18 0-3,1 0 5,-1 0-2,36 0 2,-19 0-1,37 0 0,34 0 0,1 0-1,52 0 0,0 0 2,36 0-2,-36 0 2,-34 0-2,34 0 3,-88 0-3,36 0 1,-36-18-1,53-17 1,-88 35 1,70-18-2,-52 1 1,35 17 0,-36 0 1,54 0-1,-36 0 0,0 0-1,0 0 2,-17 0-2,-1-18 2,-34 18-1,17 0 1,-18 0-3,0 0 4,0 0-4,36 0 4,-18 0-4,17 0 4,19 0-3,-1 0 2,35 0-2,18 0 1,53 0-1,-52 0 1,69 0 0,-70 0 0,36 0 1,-54 0-2,54 0 1,-54 0 0,53 0 1,-52 53-1,17-35 0,53-1-1,-53 1 3,-17-18-3,-1 53 2,36-36-3,-71-17 5,-17 18-5,17-18 4,-18 18-5,-17-18 4,-17 35-1,34-35 0,-17 0-1,0 18 1,-35-18 0,70 17 0,-53-17-1,-17 0 1,-1 0 9</inkml:trace>
    </iact:actionData>
  </iact:action>
  <iact:action type="add" startTime="4645">
    <iact:property name="dataType"/>
    <iact:actionData xml:id="d1">
      <inkml:trace xmlns:inkml="http://www.w3.org/2003/InkML" xml:id="stk1" contextRef="#ctx0" brushRef="#br0">12065 3757 0,'35'0'175,"36"0"-166,-1 0 5,1 35-5,17-35-5,-17 18 4,17-18-1,0 0 1,0 0-2,0 0 0,18 0 2,-53 0 0,35 0 0,1 0 1,16 0-1,-16 0 0,-1 0 1,-18 0-2,36 0 1,-35 0-1,35 0 1,-18 0 0,0 0 1,18 0-3,-18 0 4,-35 0-3,35 0 2,18 0-3,-18 0 4,-53 0-3,54 0 1,-19 0 0,18 0 0,-17 0 0,17 0 0,0 0 0,1 18 0,34-18 0,-35 0 0,36 17-1,-1-17 2,36 0-1,-71 0 0,18 0 1,17 0-2,-34 0 2,16 0-2,-52 0 2,0 0-3,-17 0 4,-1 0-3,0 0 3,36 0-5,-18 0 3,-18 0 0,35 0 1,-17 0-1,0 0-1,0 0 1,0 0 1,-18 0-1,18 0 1,-35 0-2,0 0 1,17 0 1,-18 0 15,1 0-8,0 0 23,-1 0-31,1 0 16,35 0 3,-35 0-23,34 0 5,19 0-1,-18 36 0,-18-36 0,0 0 0,1 0 0,-1 0 0,0 0 0</inkml:trace>
    </iact:actionData>
  </iact:action>
  <iact:action type="add" startTime="10490">
    <iact:property name="dataType"/>
    <iact:actionData xml:id="d2">
      <inkml:trace xmlns:inkml="http://www.w3.org/2003/InkML" xml:id="stk2" contextRef="#ctx0" brushRef="#br0">5151 8290 0,'17'0'245,"54"0"-236,-36 0 0,53 0-1,0 0-2,18 0 3,-18 0-2,1 0 2,-19 0-2,18 0 1,-52 0-1,-1 0 2,35 0-1,-52 0 8,17 0-8,1 0-1,17 0 2,35 0-1,35 0 0,-17 0 0,53 0 0,-36 0 1,18 0-2,18 0 2,-18 0-3,-53 0 4,36 0-3,-36 0 2,36 0-1,-1 0 6,-17 0-12,17 18 5,1-18 1,52 0 0,-17 35 0,35-35 0,18 0 0,17 0 0,-70 0 0,35 0-2,17 0 3,-69 0-2,69 0 1,-52 35 1,17-17-1,1 17-1,17-17 3,-18-18-3,-52 35 2,52-35-2,-52 0 3,17 0-4,-53 0 4,71 0-4,-71 0 3,18 0 0,-1 0-3,37 53 2,-37-53 1,1 0-2,53 0 1,-36 0 1,-17 0-2,71 0 1,-54 0 0,1 0 0,17 0-1,-18 0 2,1 0-1,-1 0 2,18 0-3,-17 0 2,-36 0-2,35 0 3,1 0-4,-36 0 5,0 0-6,53 0 5,-17 0-4,17 0 3,18 0-2,-18 0 0,106 71 2,-71-71-1,1 0-1,-1 0 2,0 0-1,1 0 0,34 0 0,-70 0 0,36 0 0,-54 0 0,54 0 1,-36 0-2,35 0 1,-17 0 0,53 0 2,-18 0-4,70 0 3,-34 0-2,34 0 2,1 0-3,52 0 4,-17 0-3,18 0 1,34 0-1,-34 0 4,-54 0-7,72-36 5,-107 36-2,18 0 1,-18-17 1,18-54 0,-71 36-1,1 35 0,35-18 0,17 18-1,-18 0 1,19 0 0,52 0 1,-35 0-2,88 53 3,53 0-5,53-18 5,-35 54-4,-18-54 5,-18-17-5,-70-18 2,-35 0 0,-89 0 0,1 0 0,-72 0 0,-34 0 0,-36 0 0,-17 0 9,17 0-9,36 0-1,-36-18 1,53 0 1,-17 1-2,17-19 2,35-17-1,-52 36 0,-1-1 0,1-35-1,-18 36 2,17-1-2,-34-17 3,-1 17-4</inkml:trace>
    </iact:actionData>
  </iact:action>
  <iact:action type="add" startTime="20646">
    <iact:property name="dataType"/>
    <iact:actionData xml:id="d3">
      <inkml:trace xmlns:inkml="http://www.w3.org/2003/InkML" xml:id="stk3" contextRef="#ctx0" brushRef="#br0">3193 11218 0,'0'-17'132,"17"-1"-113,1 18-3,0 0-6,-1 0-4,18 0 3,1 0-3,-1 0 1,36 0 1,-54 0-1,71 0 1,-35 0 1,36 0-2,-19 0 1,18 0 0,-52 0 0,34 0 1,1 0-1,-1 0 1,-35 0-2,36 0 1,0 0 0,-36 0 0,35 0 0,1 0 1,-36 0-3,36 0 6,-18 0-9,0 0 8,-18 0-4,18 0 2,-36 0-2,36 0 1,-17 0 0,-1 0 0,0 0 0,36 0 0,-18 0 0,17 0 0,-17 0 0,35 0 0,-35 0 0,35 0 0,-17 0 0,17 0 0,-17 0 0,-18 0 0,0 0 1,35 0-1,-35 0 1,0 0-3,-18 0 4,0 0-4,18 0 4,-35 0-4,35 0 3,0 0 7,0 0-9,-1 0 1,1 0-1,0 0 1,35-18 1,-35 1-2,36-1 2,-37 18-1,1 0 0,0 0 0,18-18 0,-36 18 0,36-17 0,-18 17 0,-36 0 1,36-18-2,-18 18 2,1 0-2,-1 0 3,18 0-4,-35 0 4,52 0-3,1 0 1,-36 0-1,36 0 1,-1 0 0,1 0 0,-36 0 0,35 0 0,1 0 0,-53 0 0,52 0 0,1 0 0,-18 0-1,0 0 2,0 0-1,35 0 0,0 0 0,0 0 0,-17 0 1,17 0-1,18 18 0,-18-18 0,53 17 8,-106-17-8,36 0-1,-36 0 2,0 0-2,-17 0 0,17 0 2,1 0-1,-1 0 0,-18 18 0,36-18 0,18 0 0,17 0 0,-17 0 0,35 0 1,17 0-2,-35 0 1,0 0 0,1 0 1,-1 0-2,-18 0 1,1 0 0,17 18 1,0-18-2,-52 0 3,16 17-4,19-17 4,-36 18-4,36-18 3,-36 0-2,0 0 1,36 0 0,-18 0 9,-35 0-11,34 0 1,-16 0 2,-1 0 0,18 0-1,0 0 0,35 0 0,-70 0 0,52 0 0,1 0 1,-18 0-1,0 0 0,0 0-2,17 0 4,-52 0-3,35 0 2,-36 0-3,1 0 5,17 0-5,0-18 10,1 18-9,-19 0 2,1 0-2,35-17 1,-35 17 1,17 0-1,0-18 0,0 18 0,-17 0 0,35 0 0,-18 0 0,-17-18 0,35 18 0,-18-17 1,-17-1-2,17 18 2,18 0-2,-35 0 3,34 0-4,-34 0 4,35 0-4,-18 0 3,-17 0-2,17 0 3,1 0-4,-19 0 2,1 0 0,-1 0-1,1 0 2,0 0 6,-1 0-6,19 0 6,-1 0 316,35 0-324,19 0 0</inkml:trace>
    </iact:actionData>
  </iact:action>
  <iact:action type="add" startTime="24262">
    <iact:property name="dataType"/>
    <iact:actionData xml:id="d4">
      <inkml:trace xmlns:inkml="http://www.w3.org/2003/InkML" xml:id="stk4" contextRef="#ctx0" brushRef="#br0">19509 11077 0,'0'-17'46,"35"-19"-29,-17 36-10,-1-17 1,18 17 0,1-18 1,-1 18-2,18 0 2,35 0-2,0 0 3,36 0-4,17 0 4,71 0-4,17 0 3,0 0-2,18 0 2,0 0-1,0 0 0,-53 0-1,18 0 1,17 0 0,-17 0 0,-36 0 0,36 0 0,-18 0 0,53 0 0,-71 0 0,18 0 1,18 0-2,-36 0 2,-35 0-2,36 0 2,-19 0-1,-16 0-1,16 0 2,36 0 0,159 0 6,-194 0-7,17 0 0,-52 0 1,-18 0-1,52 0-1,-34 0 0,-36 0 2,0 0-2,0 0 2,1 0-1,-19 0 0,36 0 0,53 0 0,35 0-1,53 35 1,-36-17 1,54 17-2,-1-17 2,-34 35-2,-19-53 2,1 0-2,-124 0 2,0 0-2,-52 0 3,-19 0-3</inkml:trace>
    </iact:actionData>
  </iact:action>
  <iact:action type="add" startTime="26815">
    <iact:property name="dataType"/>
    <iact:actionData xml:id="d5">
      <inkml:trace xmlns:inkml="http://www.w3.org/2003/InkML" xml:id="stk5" contextRef="#ctx0" brushRef="#br0">3492 12965 0,'18'0'103,"17"0"-94,18 0-1,88 0-2,1 0 3,-1 0-1,35 0 0,0 0 0,18 0 1,-17 0-3,17 0 3,-18 0-2,-17 0 3,-18 0-4,71 0 2,-18 0-1,-35 0 2,17 0-2,0 0 2,18 0-1,18 0 0,-53 0 0,35 0 0,-18 0-1,1 0 2,-1 0-1,-17 0 0,-18 0 0,18 0 0,-54 0 1,54 0-2,-18 0 2,-17 0-2,17 0 2,18 0-2,-18 0 2,35 0-2,1 0 6,52 0-8,18 0 2,17 0 0,1 17 3,0 36-4,-36-35 2,-18-1 0,19-17 0,-19 0 0,-69 0 1,69 0 3,-70 0-9,-17 0 4,-36 0 1,-35 0 2,0 0-3,-36 0 25,19 0 57,-19 0-81,36 0 9,-17 0-10,17 0 1,17 18 0,54-18 0,-1 35 0,0-35 1,54 0-2,-89 0 0,0 0 1,-52 0 1,-19 0-1</inkml:trace>
    </iact:actionData>
  </iact:action>
  <iact:action type="add" startTime="71871">
    <iact:property name="dataType"/>
    <iact:actionData xml:id="d6">
      <inkml:trace xmlns:inkml="http://www.w3.org/2003/InkML" xml:id="stk6" contextRef="#ctx0" brushRef="#br0">10636 8396 0,'-17'-35'5,"-1"-18"3,0 35 1,18 1-1,0-1 0,-17-53 1,-1 36-3,-17 0 3,17-53-1,0 17-3,1-17 3,-54-18 0,54 0 0,-1 18 1,-17-18-1,35 89 0,0-54 0,0-17 0,0 0 0,-18-18 0,18 18 0,0-36 0,0 36 1,0 0-2,0 0 2,0-1-2,0 1 2,0 18-3,0-1 3,0 18-2,0 18 1,0-18 0,0 18 0,0-1 0,0 1 0,18-18 1,-18 36-2,17-36 2,1 0-2,-18 17 2,35 1-2,1-18 2,-1 0-1,0 18 0,18-18 0,18 0 1,-18 36-1,35-36 1,-35 35-3,52 0 3,-34 1-3,0 17 4,34-36-3,1 36 2,35 0-3,18-17 3,-35-1-1,17 18 0,0 0 0,18 0-1,-36 0 1,53 0 0,-34 0 0,34 0 0,0 0 0,1 0 0,-19 0 0,-16 0 0,-1 0 1,17 0-2,-34 0 2,-36 0-1,36 0 1,-36 0-2,0 0 2,0 0-2,0 0 3,1 0-4,-19 0 3,18 0-2,0 0 1,1 0 0,-19 0 0,18 0 0,1 0 0,-36 0-1,35 0 1,0 0 1,53 0-2,-35 0 1,0 0 0,52 0 0,-34 0 0,17 0 2,88 0-5,-70 0 5,17 0-3,-34 0 2,16 0-2,-17 0 4,36-35-5,-54 17 3,-52 1-2,-1-1 2,1 18-2,-18 0 1,70 0 0,-70 0 1,18 0-2,-1 0 1,-17 0 0,0 0-1,18 0 2,-1 0-1,-34 0 0,34 0 0,1 0 0,17 0 0,0 0 1,53 0-2,18 0 3,-36 0-4,19 0 4,-1 0-4,53 0 4,-53 0-4,-18 0 3,18 0-2,36 0 3,-18 0-4,35 0 2,-71 0-1,53 0 2,36 0-2,-36 0 1,-34 0 0,69 35 0,54-17 0,35 17 0,-36 0 0,107 18 1,17-17-2,-53 17 1,-18-36 1,-52 19-1,52-36 0,-105 17-1,0-17 3,-18 0-4,0 53 3,-106-35-2,71-18 2,17 35-2,-88-35 1,18 35 0,18 1 0,-36-19 0,35 18 0,-70-17 0,35 17 1,18 1-2,0 34 1,0 18 0,53 1 1,-36-19-1,71 18-1,-70 1 2,52-1-2,-52-18 2,-19-17 0,19 18-2,-54-18 0,-17-18 3,18 18-3,17 0 3,-70-18-4,35-17 3,-18 17-3,0-17 2,18 35 10,-35-36-3,-18 18 1,0 1-8,0 17 0,0 35 0,0 0-1,0 36 2,17-19-1,19 36 0,-36 18 0,35-71 0,-17 36-1,-18-54 2,0 1-2,0 17 2,0-70-2,0 35 3,0-18-3,-18-17 8,-17-18-7,-1 35-1,-17-35 1,36 0 1,-1 0-1</inkml:trace>
    </iact:actionData>
  </iact:action>
  <iact:action type="add" startTime="81272">
    <iact:property name="dataType"/>
    <iact:actionData xml:id="d7">
      <inkml:trace xmlns:inkml="http://www.w3.org/2003/InkML" xml:id="stk7" contextRef="#ctx0" brushRef="#br0">15363 13106 0,'36'0'94,"34"0"-86,-17 17 1,18-17 2,-18 0-4,17 0 0,18 0 2,-35 0-2,36 0 4,34 18-5,-52-18 1,52 0 0,36 0 1,-53 0-1,70 0 2,-53 0-2,54 0 2,-18 0-2,-54 0 2,54 0-2,-35 0 2,-18 0-2,17 0 2,36 0-2,-71 0 1,35 0 0,-34 0 0,-1 0 0,35 0 0,-35 0 0,-17 0-1,35 0 2,-18 0 0,36 0-2,-36 0 1,70 0 1,-52 0-1,18 0-1,52 0 1,-17 0 0,-53 0-1,70 0 1,-17-35 0,17-1 1,-52 36-2,52 0 2,-17 0-1,-18 0 1,0 0-1,18 0 0,-18 0-1,-18 0 2,1 0-2,52-17 2,-88 17-1,36 0-1,-1-18 2,-34 18-1,34 0 0,-35 0-1,36 0 3,17 0-4,-18 0 4,54 0-4,-36 0 3,71 0-2,-36 0 2,0 0-1,1 0 1,-19 0-3,-16 0 2,-1 0 0,17-53 0,-69 53 0,34-17 0,1-1 0,-1 0 0,-35 18 1,71-53-1,17 36 0,-17-1-1,17 18 2,1 0-2,35 0 2,-18 0-1,17 0 1,1 0-3,-36 0 4,18 0-4,-35 0 3,-18 0-2,-17 0 3,52 0-4,-35 0 2,-17 0 0,52 0-1,-53 0 2,1 0-1,17 0 0,-53 0 0,36 0 0,-1 0 0,54 0 0,-36 0 0,35 0-1,0 0 2,36 0 0,194 0 8,-247 0-10,35 0 1,-36 0-1,19 0 3,-54 0-4,-17 0 4,88 0-4,-53 0 2,0 0 0,18 0 1,17 0-2,-52 0 2,17 0-2,0 0 2,-88 0-2,35 0 2,-17-18-1,-54 18-1,1 0 10,0 0-3,-1 0 5,89 0-3,-53 0-8,0 0-2,35 0 3,-70 0-2,52-35 3,-52 35-4,0 0 3,-1 0 47,1 0-48,0 0 0,-1 0-1,1 0 1,0 0 9,-1-17 103</inkml:trace>
    </iact:actionData>
  </iact:action>
  <iact:action type="add" startTime="86362">
    <iact:property name="dataType"/>
    <iact:actionData xml:id="d8">
      <inkml:trace xmlns:inkml="http://www.w3.org/2003/InkML" xml:id="stk8" contextRef="#ctx0" brushRef="#br0">15681 14570 0,'-18'0'81,"-35"0"-74,0 53 1,36-36 0,-36 19 1,18-1-2,17-18 1,0 1 10,1 0-12,17-1 83,-36 1-74,36 0-3,-17-1-2,-1 1 0,1 0-2,-1-1 0,18 1 20,-18-1 56,-17-17-67,35 18-9,-18 0 0,18-1-2,-17-17 147</inkml:trace>
    </iact:actionData>
  </iact:action>
  <iact:action type="add" startTime="87443">
    <iact:property name="dataType"/>
    <iact:actionData xml:id="d9">
      <inkml:trace xmlns:inkml="http://www.w3.org/2003/InkML" xml:id="stk9" contextRef="#ctx0" brushRef="#br0">15222 14605 0,'18'0'111,"0"0"-100,-1 0-3,1 0-1,0 0 0,34 0 1,-34 18 0,0-1 0,-18 1-1,35 0 3,-35-1-4,18 1 2,-1 17 17,-17-17-17,18-18-1,-18 17 9,18-17 14,-1 18-20,1 0 38,-1-1-9,1 1 17,0-18-40,-18 18 178,0-1-162,0 1 56,0 17-64,35 0-7</inkml:trace>
    </iact:actionData>
  </iact:action>
  <iact:action type="add" startTime="89020">
    <iact:property name="dataType"/>
    <iact:actionData xml:id="d10">
      <inkml:trace xmlns:inkml="http://www.w3.org/2003/InkML" xml:id="stk10" contextRef="#ctx0" brushRef="#br0">15804 14781 0,'0'18'421,"0"17"-403,-17-35-2,-1 0 96,-35 0-95,36 0 10,34 0 272,1 0-292,0 0 65,-1 0-56,18 0 9,-17 0-17,0 0 8,17 0-7,0 0 5,-17 0-6,35 0 1,0 0-1,-36 0 8</inkml:trace>
    </iact:actionData>
  </iact:action>
  <iact:action type="add" startTime="90988">
    <iact:property name="dataType"/>
    <iact:actionData xml:id="d11">
      <inkml:trace xmlns:inkml="http://www.w3.org/2003/InkML" xml:id="stk11" contextRef="#ctx0" brushRef="#br0">15752 14693 0,'17'0'176,"1"0"-109,-1 18-37,-17-1 202,-17 19-208</inkml:trace>
    </iact:actionData>
  </iact:action>
  <iact:action type="add" startTime="92413">
    <iact:property name="dataType"/>
    <iact:actionData xml:id="d12">
      <inkml:trace xmlns:inkml="http://www.w3.org/2003/InkML" xml:id="stk12" contextRef="#ctx0" brushRef="#br0">13635 15169 0,'17'0'80,"19"36"-73,17-36 1,-18 0-1,36 17 2,17-17-1,35 18-1,1 0 1,34-18 1,1 53-1,-18-36 1,71 1-3,17-18 4,-52 0-3,-1 0 2,-17 0-3,-53 0 3,17 0-2,53 0 3,-52 0-4,-1 0 3,54 0-2,-36 0 1,35 35 0,18 0 0,-53-35-1,-17 0 2,-1 0-2,-34 0 2,-19 0-1,-52 0 10,17 0-12,-17 0 26,-1 18 66,-17 0-82,-35-18-9</inkml:trace>
    </iact:actionData>
  </iact:action>
  <iact:action type="add" startTime="93358">
    <iact:property name="dataType"/>
    <iact:actionData xml:id="d13">
      <inkml:trace xmlns:inkml="http://www.w3.org/2003/InkML" xml:id="stk13" contextRef="#ctx0" brushRef="#br0">15011 15804 0,'-18'0'46,"-17"36"-36,-1-1-3,-69 18 2,34 0-2,18-18 1,-35 53 0,0-52 1,70-19-2,-17 18 2,17-17-3</inkml:trace>
    </iact:actionData>
  </iact:action>
  <iact:action type="add" startTime="93921">
    <iact:property name="dataType"/>
    <iact:actionData xml:id="d14">
      <inkml:trace xmlns:inkml="http://www.w3.org/2003/InkML" xml:id="stk14" contextRef="#ctx0" brushRef="#br0">14623 15928 0,'35'0'68,"-17"0"-59,-1 18 5,18-1-4,-35 1-4,0-1 4,0 1 4,18 0-6,-18-1 16,18 19-8,17-1 8,-17-17-6,-1-18-3,1 0 67</inkml:trace>
    </iact:actionData>
  </iact:action>
  <iact:action type="add" startTime="94568">
    <iact:property name="dataType"/>
    <iact:actionData xml:id="d15">
      <inkml:trace xmlns:inkml="http://www.w3.org/2003/InkML" xml:id="stk15" contextRef="#ctx0" brushRef="#br0">15081 16140 0,'18'0'45,"-18"35"-25,0-18-13,0 19 1,0 17-2,18-18 20,-18-53 92</inkml:trace>
    </iact:actionData>
  </iact:action>
  <iact:action type="add" startTime="95225">
    <iact:property name="dataType"/>
    <iact:actionData xml:id="d16">
      <inkml:trace xmlns:inkml="http://www.w3.org/2003/InkML" xml:id="stk16" contextRef="#ctx0" brushRef="#br0">15505 16051 0,'88'0'101,"88"0"-93,1 0 1,34 0-3,-34 0 3,-36 0-2,-18 0 2,-70 0-1,-123 0 49,17 0-50,17 0 1,19 0 0,-36 0 0</inkml:trace>
    </iact:actionData>
  </iact:action>
  <iact:action type="add" startTime="95904">
    <iact:property name="dataType"/>
    <iact:actionData xml:id="d17">
      <inkml:trace xmlns:inkml="http://www.w3.org/2003/InkML" xml:id="stk17" contextRef="#ctx0" brushRef="#br0">16122 15910 0,'0'53'61,"0"-18"-51,0 1 3,0 17-7,0-36 2,0 36-2,0-35-1,0-1 2,-18 19 2</inkml:trace>
    </iact:actionData>
  </iact:action>
  <iact:action type="add" startTime="96704">
    <iact:property name="dataType"/>
    <iact:actionData xml:id="d18">
      <inkml:trace xmlns:inkml="http://www.w3.org/2003/InkML" xml:id="stk18" contextRef="#ctx0" brushRef="#br0">17339 15946 0,'-18'17'14,"-17"18"-4,-18 18-3,36-35 3,-54 53-3,53-36 0,1 0 3,-19 18-5,1-18 4,18-17-1,-1 35 0,-17-18 7,17-17-6,0-1 7,1 1 9</inkml:trace>
    </iact:actionData>
  </iact:action>
  <iact:action type="add" startTime="97280">
    <iact:property name="dataType"/>
    <iact:actionData xml:id="d19">
      <inkml:trace xmlns:inkml="http://www.w3.org/2003/InkML" xml:id="stk19" contextRef="#ctx0" brushRef="#br0">16969 16122 0,'17'0'134,"19"35"-124,-19-17-3,1 17 2,-1-17-2,-17-1 1,18 1 0,0 0 0,-1-1 9,-17 1-1,18 17-9,0-35 0,-1 0 9,-17 18 153,53 0-160,35-1-2,-17 36 2,-1-35-2,-34-18 3,-19 17 4</inkml:trace>
    </iact:actionData>
  </iact:action>
  <iact:action type="add" startTime="98327">
    <iact:property name="dataType"/>
    <iact:actionData xml:id="d20">
      <inkml:trace xmlns:inkml="http://www.w3.org/2003/InkML" xml:id="stk20" contextRef="#ctx0" brushRef="#br0">17551 16245 0,'17'0'65,"1"0"-56,17 0-4,18 0 4,-35 0-1,17 0 0,0 0-1,1 0 2,-19 0 15,1 18 40,-18 0-55,-18-18-1,-17 17-1,-36 36 3,36-35-4,0-18 3,17 0 14,36 0 122,0 0-137,17 0 0,35 35-1,-17-17 2,0-18-1,-35 17 0,35-17 0</inkml:trace>
    </iact:actionData>
  </iact:action>
  <iact:action type="add" startTime="100202">
    <iact:property name="dataType"/>
    <iact:actionData xml:id="d21">
      <inkml:trace xmlns:inkml="http://www.w3.org/2003/InkML" xml:id="stk21" contextRef="#ctx0" brushRef="#br0">19738 15540 0,'0'-18'100,"0"-17"-91,18 0-1,17 17 0,0-35 0,36 0 0,17-35 0,-53 53 1,53-18-1,-17 18 1,-36 17-3,36-17 4,-54 35-3,19 0 2,-19-18-2,1 18 16,17 0-15,-35 18 2,18 17-3,35 35 1,-18 1 0,0-18-1,1 0 0,16 17 2,-16-17 9,-1 0-11,0-35-5,1 17 3,-1-17 3,35-1-1,1 19 3,0-19-3,-19-17 2,19 0-1,-18 0 0,17-17-2,36-19 3,-35-34-1,-18 52 2,0-35-2,0 0-3,-36 18 4,1 0-1,0 17 90,-1 1-27,1 17-47,-1 0-7,1 0-2,-36 0 105</inkml:trace>
    </iact:actionData>
  </iact:action>
  <iact:action type="add" startTime="101722">
    <iact:property name="dataType"/>
    <iact:actionData xml:id="d22">
      <inkml:trace xmlns:inkml="http://www.w3.org/2003/InkML" xml:id="stk22" contextRef="#ctx0" brushRef="#br0">10195 14623 0,'18'35'70,"0"18"-62,52 35 2,1 35-4,17-17 3,0 0-2,-17-18 3,-1 18-4,-17-53 1,-35-18 2,-18-17-2,17 0 1,1-18 49,-18-18-49,0-53 0,0 36 1,0-18-2,0 36 2,0-54-2</inkml:trace>
    </iact:actionData>
  </iact:action>
  <iact:action type="add" startTime="102491">
    <iact:property name="dataType"/>
    <iact:actionData xml:id="d23">
      <inkml:trace xmlns:inkml="http://www.w3.org/2003/InkML" xml:id="stk23" contextRef="#ctx0" brushRef="#br0">11095 14640 0,'-18'0'31,"1"0"-14,-1 18 0,0 17-9,1-17-1,-1 35 0,-17-18 0,35-17 1,-18 17 0,0 0 0,-17 0 0,0 1 0,0-19 2,-18 54-4,17-18 2,1-18 0,-35 53 2,52-52-4,0-1 3,-17 0-2,17-17 2,36-18 145,0 17-117,17 36-20,-35-17-8,0 17 0,0 17 0,0-17-2,0 35 0,0-35-1,0 18 2,0-36-1,0-17 2,0-1-1,0 1 8,0 0 74,18-18 6,-1-36-86</inkml:trace>
    </iact:actionData>
  </iact:action>
  <iact:action type="add" startTime="103571">
    <iact:property name="dataType"/>
    <iact:actionData xml:id="d24">
      <inkml:trace xmlns:inkml="http://www.w3.org/2003/InkML" xml:id="stk24" contextRef="#ctx0" brushRef="#br0">11130 15540 0,'53'0'6,"0"17"-2,-18 1 10,-17 0-5,-18-1 13,0 1 17,0 17-24,-35 1 1,-18-36 1,0 0-9,17 0-1,1 0 2,18 0-1,-1 0 0,0 0 97,18 17-88,18-17-7,17 18-2,-17-18 3,-1 18-1,1-1 21,-18 1-15,0-1 1,0 1-2,0 0-8,0 17 18,0-17-17,0-1 0,-18-17-1,-17 18 2,-18-18-1,18 35 2,35-52 69,0-19-71,0 19-1,0-19 2,18-17 0</inkml:trace>
    </iact:actionData>
  </iact:action>
  <iact:action type="add" startTime="104668">
    <iact:property name="dataType"/>
    <iact:actionData xml:id="d25">
      <inkml:trace xmlns:inkml="http://www.w3.org/2003/InkML" xml:id="stk25" contextRef="#ctx0" brushRef="#br0">12188 15152 0,'36'17'62,"17"-17"-53,35 18 1,-18-18-1,-17 0-3,18 0 0,-36 0 3,-52 0 87</inkml:trace>
    </iact:actionData>
  </iact:action>
  <iact:action type="add" startTime="105236">
    <iact:property name="dataType"/>
    <iact:actionData xml:id="d26">
      <inkml:trace xmlns:inkml="http://www.w3.org/2003/InkML" xml:id="stk26" contextRef="#ctx0" brushRef="#br0">12365 15434 0,'17'0'237,"1"0"-226,53 0-6,-18 0 4,35 0-1,-35 0 9</inkml:trace>
    </iact:actionData>
  </iact:action>
  <iact:action type="add" startTime="111055">
    <iact:property name="dataType"/>
    <iact:actionData xml:id="d27">
      <inkml:trace xmlns:inkml="http://www.w3.org/2003/InkML" xml:id="stk27" contextRef="#ctx0" brushRef="#br0">22966 14887 0,'0'53'6,"0"-35"3,17 52-1,-17 19-1,18-19 3,-18-17-3,0 18 3,0-19-1,0 19-2,0-18-2,0 17 0,0-17 4,0 0-1,0 0 0,0 0 0,0-18 1,0 18-1,0-35 1,0 35-1,0-18 0,0-17-1,0-1 2,0 1-1,0-88 103,0 17-104,0 0 2,0-35-1,0-18 0,0 17 0,-18-34 0,1 35 0,-1 17 0,1 1 1,17 52-2,0-17 1,0 17 0,0 1 1,17-19 6,18 1-6,18 0 7,0 17 1,-35 18-10,0 0 1,34 0 0,-16 0 0,17 0-1,0 0 1,-36 0 0,54 0 0,-54 0 8,1 18-8,-18-1 0,35 1 0,-35 0 0,0 17 0,0-17 3,0 34 3,0-16-5,0 17-3,0-36 3,-17 54-3,-36-36 5,-18 0-6,18 1 4,36-36-1,-1 0 0,36 17 121,140 36-121,1 0-1,18-18 3,-54 1-4,-17-1 4,-18 0-4,-35-17 4,-35 0-4,-1-1 10,-17 1-8,-17 17 0,-54 0-1,18-17 2,0-18-1,-53 18 0,18 17 0,-71 18 1,71-53-2,35 17 2,-35-17-2,0 0 2,0 0-2,0 0 2,-71 0-2,124 0 2,-36 0-2,18 18 2,35-18-2,1 18 3,17-36 92,17 0-94,36 1 0,-35 17 0,35 0 1,-18-18-1</inkml:trace>
    </iact:actionData>
  </iact:action>
  <iact:action type="add" startTime="112647">
    <iact:property name="dataType"/>
    <iact:actionData xml:id="d28">
      <inkml:trace xmlns:inkml="http://www.w3.org/2003/InkML" xml:id="stk28" contextRef="#ctx0" brushRef="#br0">24377 15752 0,'70'17'103,"1"-17"-91,17 0 1,0 18-8,-35-18-1,0 0 7,0 0-5,-18 0 1,-17 0 38,-18-35-13,-35 17-15,-53 0-9,17 18 1,-17-35-3,-18 17 2,18 18 0,70-17 0,-17 17 0,17 0 1,1 0 30,17 17-32,-18 1 4,18 53 5,0-19 0,0-34-10,0 17 4,35 18-4,1-35 2,-19 17 0,18-17 2,18-1-3,-17 19 0,-1-19 1,18 1 1,17-18-2,-17 18 1,-17-18 0,34 0 0,1 0 2,-1 0-4,-52 0 3,35 0-2,-36 0 2,54 0-2,-18-36 2,0-17-2,35-52 2,-70 34-2,-1-88 3,54 18-4,-71 35 4,18-17-3,-18-18 1,17 53-1,-17-18 1,0 18-1,0 52 1,0-34 0,18-1 1</inkml:trace>
    </iact:actionData>
  </iact:action>
  <iact:action type="add" startTime="113440">
    <iact:property name="dataType"/>
    <iact:actionData xml:id="d29">
      <inkml:trace xmlns:inkml="http://www.w3.org/2003/InkML" xml:id="stk29" contextRef="#ctx0" brushRef="#br0">25506 14570 0,'0'35'15,"0"18"1,0-35-9,0-1 1,17 36 0,1 0 0,0 0-1,-18 35 0,17-17 2,-17 17-1,18-18 0,-18 1 0,0-36 0,18 1 1,-18-1-2,0 0 2,0-17-1,17-1 0,-17 19 48,0-1-47,0 0 6,-17-17-7,17-1 0,0 36-1,0-17 1,0-19 0,0 19 0,0-19 9,0 1-9,0 0 7,0-1 2,0 36-1,0-35 0,0 35-8,0-36-1,0 36 3,0-35-3,0-1 122,17-17-113,19 0-7,-1 0-1,-18 0-1,1 0 2,0-17 62,-18-1-64</inkml:trace>
    </iact:actionData>
  </iact:action>
  <iact:action type="add" startTime="114424">
    <iact:property name="dataType"/>
    <iact:actionData xml:id="d30">
      <inkml:trace xmlns:inkml="http://www.w3.org/2003/InkML" xml:id="stk30" contextRef="#ctx0" brushRef="#br0">24977 15169 0,'17'0'13,"1"0"4,0 0-9,17 0 0,35 0 1,1 18-2,17 17 3,36 18-5,-1-35 5,1 0-3,-19-18 2,-52 0-2,0 17 3,-35-17-4,0 0 2</inkml:trace>
    </iact:actionData>
  </iact:action>
  <iact:action type="add" startTime="115124">
    <iact:property name="dataType"/>
    <iact:actionData xml:id="d31">
      <inkml:trace xmlns:inkml="http://www.w3.org/2003/InkML" xml:id="stk31" contextRef="#ctx0" brushRef="#br0">26458 15663 0,'0'-17'18,"0"-19"0,-35 36 62,0 18-66,17 0-5,0-1 6,-17 19-6,18-1 8,-1-17 4,18-1-12,-35 18-2,17-17 2,18 0-2,0-1 2,0 1-2,0 0 1,0-1 9,0 1 56,18-18-65,35-18 1,-36 1-2,89-19 3,-53 1-4,-35 17 20,52-34-25,-52-1 3,-18 35 4,0-35 0,0 35 9,0 1 39,-18 17-32,-17 0 55,17 0 25,18 17-86,18 19-3,0 17-1,17-36-6,-35 19 1,17-1-2,1-35 4,17 70-6,-35-52 5,0 0-3,18-1 2,-18 1-2,0 17 2,0-17-1,18-1-1</inkml:trace>
    </iact:actionData>
  </iact:action>
  <iact:action type="add" startTime="116727">
    <iact:property name="dataType"/>
    <iact:actionData xml:id="d32">
      <inkml:trace xmlns:inkml="http://www.w3.org/2003/InkML" xml:id="stk32" contextRef="#ctx0" brushRef="#br0">27728 15064 0,'-17'35'48,"-19"-17"-39,1 52-2,0-17 1,-18 18 0,18-19 1,-18 54-2,35-53 2,0 18-2,18-18 3,0 0-4,0-36 5,0 54-6,0-1 5,0-17 7,0-35-10,53 35 3,0 35-6,0-35 5,0-53-1,-18 18-1,18-1 2,-35 1-2,35-18 1,-35 0 32,-1 0-16,-17-35-1,0-1-13,-17 36 7,-1-17-12</inkml:trace>
    </iact:actionData>
  </iact:action>
  <iact:action type="add" startTime="117376">
    <iact:property name="dataType"/>
    <iact:actionData xml:id="d33">
      <inkml:trace xmlns:inkml="http://www.w3.org/2003/InkML" xml:id="stk33" contextRef="#ctx0" brushRef="#br0">29263 16810 0,'-18'0'13,"18"-18"6,-53 18-12,18-35 1,17 35 0,-34-18 0,16 18 1,36-17-3,-35-19 5,17 36-6,18-17 5,-17-1 7,-1 18-11,18-18 26,0 1-7,0-1-18,-18-17 1,18 17-1,-35-17 2,17-18-1,1 0 0,-1 53 0,1-106 0,-1 53 1,18-17 0,-53-18-4,53 35 3,-35-53 3,17 0-5,0 18 4,1 17-2,17 1-2,0-18 3,0 52-1,0-17-1,0 0 1,0 36 0,17-36 0,1 35-1,0 1 1,88-36 0,-89 35 0,18 18 0,18-18 0,-35 18 8,0 0 10,-1 0-10,1 0-10,0 18 3,-1 17 0,1 36-1,17-36-1,-35 18 1,0 0-1,0-35 1,0 17 0,0-17 0,-17 17 8,-19 0-8,1-35 0,-18 0 0,18 0 0,17 0 1,-17 18-1,123 35 74,-17-36-74,52 1-2,18 53 3,-53-36-2,-52-18 2,-1 1-2,-35 0 2,0-1 6,0 19-6,0-1 8,-35-17-9,-18-18-3,-18 35 3,54-35 3,-54 0-4,36 0 1,-1 17-1,19-17 120,17-35-102,17 18-7</inkml:trace>
    </iact:actionData>
  </iact:action>
  <iact:action type="add" startTime="119010">
    <iact:property name="dataType"/>
    <iact:actionData xml:id="d34">
      <inkml:trace xmlns:inkml="http://www.w3.org/2003/InkML" xml:id="stk34" contextRef="#ctx0" brushRef="#br0">30462 15893 0,'18'0'78,"-18"17"-60,0 1-9,0 0 1,0 17-2,0-18 1,0 1-1,0 0-2,0 17 14,0-17-4,0 17-8,-35 0 0,-18-17 1,-18-18-2,54 0 2,-54 17-2,18 1 1,35 0 0,18-36 80,36-17-78,-1 17-4,36 1 5</inkml:trace>
    </iact:actionData>
  </iact:action>
  <iact:action type="add" startTime="120203">
    <iact:property name="dataType"/>
    <iact:actionData xml:id="d35">
      <inkml:trace xmlns:inkml="http://www.w3.org/2003/InkML" xml:id="stk35" contextRef="#ctx0" brushRef="#br0">31944 15293 0,'-18'0'85,"18"18"-75,0-1-1,0 18-3,0 1 3,0-19-2,0 19 1,0-19-1,-35 1 3,35 0-3,-18-1 2,1 1 8,17-1-8,0 1-3,-35 0 17,-36-18-6,53 0-11,-52 17 2,-1-17 0,18 36 1,18-36-1,0 0 0,-1 0 0,19 0 0,-1 0 47,18-36-38,0 1-8,0 0-2,0 17 1,0-17 1,0 17-1,0 1-1,0-1 1,0-17 8,0 17-1,18 18-7,35 0 11,-18 0-14,18 0 4,35 0-1,-53 0 0,1 0 0,-1 0 1,-17 0-2,-1 0 2,1 0 38,0 0-39,17 18 9,-35 17-11,17 0 1,1 36 1,-18-54 1,18 1-1,-1 35 0,-17 0 9,18-35 0,-18 17 160,0-17-153,18-1-9,-18 18 8,17-17 3,-17-36 123,0 1-131</inkml:trace>
    </iact:actionData>
  </iact:action>
  <iact:action type="add" startTime="121898">
    <iact:property name="dataType"/>
    <iact:actionData xml:id="d36">
      <inkml:trace xmlns:inkml="http://www.w3.org/2003/InkML" xml:id="stk36" contextRef="#ctx0" brushRef="#br0">32262 14922 0,'0'-17'27,"17"17"-23,1 17 4,-1 36 0,-17-17 0,36 17 0,-36-36 1,17 19-2,-17-1 1,18-18 0,0 54 0,-1-18 0,-17-35-1,18 52 2,-18 1 0,0-18-2,0-1 0,0 1 4,0-17-5,0-1 3,0 0-2,-18 1 2,18-19-2,-17 54 1,17-54 0,-36 19 0,19 17 0,-1-1 0,-35-16 0,-17-19 9,34 19-10,36-19 2,-17-17-2,-1 0 2,18 18-2,-18-18 170,18 18-167,-17-1-4,-1 1 131,-17-1-130,-36 19 0</inkml:trace>
    </iact:actionData>
  </iact:action>
  <iact:action type="add" startTime="129398">
    <iact:property name="dataType"/>
    <iact:actionData xml:id="d37">
      <inkml:trace xmlns:inkml="http://www.w3.org/2003/InkML" xml:id="stk37" contextRef="#ctx0" brushRef="#br0">9737 16492 0,'17'0'47,"71"18"-38,1 0-1,69 17-1,1 0 2,18 0-1,-1-35-1,-17 53 2,-1-35-2,19 0 1,-89-18 0,53 17 0,-17-17 1,-36 0-1,-18 0 1,-17 0-4,-17 0 5,-19 0 7,1 0-12,-1 0 5,19 0-4,34 0 3,-52 0-1,70 0 1,-17 0-1,-1 0-1,1 0 1,-54 0 0,36 0 1,-53 36 135,-35-36-120</inkml:trace>
    </iact:actionData>
  </iact:action>
  <iact:action type="add" startTime="131744">
    <iact:property name="dataType"/>
    <iact:actionData xml:id="d38">
      <inkml:trace xmlns:inkml="http://www.w3.org/2003/InkML" xml:id="stk38" contextRef="#ctx0" brushRef="#br0">10777 17515 0,'53'0'63,"18"71"-55,-36-36 0,0 18-1,1 0 1,34 35 0,-35-17 1,1-18-1,-1 17 0,36 36 0,-54-53 1,-17-35-3,18-1 4,17 19-3,-35-72 97,0 19-87</inkml:trace>
    </iact:actionData>
  </iact:action>
  <iact:action type="add" startTime="132968">
    <iact:property name="dataType"/>
    <iact:actionData xml:id="d39">
      <inkml:trace xmlns:inkml="http://www.w3.org/2003/InkML" xml:id="stk39" contextRef="#ctx0" brushRef="#br0">11695 17568 0,'-18'18'55,"0"0"-46,1-18 14,-1 17-7,0 19-7,1-19-1,-19 36 1,19-35-3,-1 17 3,-17 0-3,0 18 3,17-35-2,0 17 2,18-17-2,0-1 2,-35 19-2,35-19 2,-18 1-2,1-18 0,-18 53 9,-1-18-9,-17-35 2,-17 18 0,52 17-2,0-17 2,36-18 50,35 0-53,-35-18 2,-1 18 16,1 0 144,-18 35-159,0 1-1,0 34-1,0-35 1,0 18 1,0-17-2,-35 34 1,17-17 10,18-35 6</inkml:trace>
    </iact:actionData>
  </iact:action>
  <iact:action type="add" startTime="134351">
    <iact:property name="dataType"/>
    <iact:actionData xml:id="d40">
      <inkml:trace xmlns:inkml="http://www.w3.org/2003/InkML" xml:id="stk40" contextRef="#ctx0" brushRef="#br0">11624 18150 0,'18'0'67,"52"0"-44,-17 0-9,-35 0-6,35-17 0,-36 17 0,1 0 0,17 0 1,1 0-2,-1 0 1,-18 0 0,1 0 1,0 0-2,-1 0 2,1 0 13,-18 17 4,0 1-19,0 17 16,0-17-15,0 0 9,0 17-9,-18-35 0,-52 18 0,52-18 0,-17 0 0,0 0 1,-1 0 23,54 0 136,17 0-161,18 0 3,-18 0-2,36 0-1,0 0 1,-54 0 0,18 0 1,-17 0-3,-18 17 75,0 18-74,-18-17 2,-17-18-1,-35 18 0,17-18 0,-18 17-1,-17 19 0,35-36 10,35 0-9</inkml:trace>
    </iact:actionData>
  </iact:action>
  <iact:action type="add" startTime="135754">
    <iact:property name="dataType"/>
    <iact:actionData xml:id="d41">
      <inkml:trace xmlns:inkml="http://www.w3.org/2003/InkML" xml:id="stk41" contextRef="#ctx0" brushRef="#br0">13070 18009 0,'18'0'55,"0"0"-44,35 0-3,0 0 0,-18 0-1,0 0 0,-17 0-1,17 0 2,-17 0-1,-1 0 2,1 0 8,17 0 6,-17 0-13,-1 0-4,19 0 2,-19 0 10,1 0-11</inkml:trace>
    </iact:actionData>
  </iact:action>
  <iact:action type="add" startTime="136963">
    <iact:property name="dataType"/>
    <iact:actionData xml:id="d42">
      <inkml:trace xmlns:inkml="http://www.w3.org/2003/InkML" xml:id="stk42" contextRef="#ctx0" brushRef="#br0">13159 18203 0,'17'0'110,"19"0"-100,-1 0-3,18 0 1,0 0-1,17 0 2,-17 0-1,0 0 1,-35 0 0,-1 0-2,1 0-1,0 18 59,-18 0-50,0-1 10,-53 1 7,35-18-1</inkml:trace>
    </iact:actionData>
  </iact:action>
  <iact:action type="add" startTime="140084">
    <iact:property name="dataType"/>
    <iact:actionData xml:id="d43">
      <inkml:trace xmlns:inkml="http://www.w3.org/2003/InkML" xml:id="stk43" contextRef="#ctx0" brushRef="#br0">14940 17586 0,'0'35'62,"0"36"-44,0-54-12,0 54 4,0 0-4,-18-19 3,18-16-1,-17 17 0,17-18-1,-18 0 2,1-17-2,17-1 1</inkml:trace>
    </iact:actionData>
  </iact:action>
  <iact:action type="add" startTime="140854">
    <iact:property name="dataType"/>
    <iact:actionData xml:id="d44">
      <inkml:trace xmlns:inkml="http://www.w3.org/2003/InkML" xml:id="stk44" contextRef="#ctx0" brushRef="#br0">15557 17815 0,'18'0'60,"70"0"-51,18 18-1,-18-18-1,1 35 2,-1-35-1,-18 35 2,36-17-5,-88-18 5,-36 0 101,0 0-102,1 0-2,-1 0 1</inkml:trace>
    </iact:actionData>
  </iact:action>
  <iact:action type="add" startTime="141524">
    <iact:property name="dataType"/>
    <iact:actionData xml:id="d45">
      <inkml:trace xmlns:inkml="http://www.w3.org/2003/InkML" xml:id="stk45" contextRef="#ctx0" brushRef="#br0">16669 17586 0,'0'-18'6,"35"18"28,0 18-27,-35 0 2,53-18-1,-35 17 0,35 36 0,17-18 0,19 18 1,-19 36-3,1-54 5,-18 18-1,-18-18-8,18 18 6,-36-53 9</inkml:trace>
    </iact:actionData>
  </iact:action>
  <iact:action type="add" startTime="142310">
    <iact:property name="dataType"/>
    <iact:actionData xml:id="d46">
      <inkml:trace xmlns:inkml="http://www.w3.org/2003/InkML" xml:id="stk46" contextRef="#ctx0" brushRef="#br0">17586 17586 0,'-35'18'76,"-36"35"-67,36-18-2,-36 18 3,18-18-3,0 0 1,18 1 0,0-1 1,-36 0-1,54-35-1,-1 18 0,0-1 9,36 1 396,-18 0-405,0 17 0,0 0 2,0 18-2,0-35 4,0 35-4,-18 0 2,1-18 3,17-17-4,0-1 169,-18-17-153</inkml:trace>
    </iact:actionData>
  </iact:action>
  <iact:action type="add" startTime="143846">
    <iact:property name="dataType"/>
    <iact:actionData xml:id="d47">
      <inkml:trace xmlns:inkml="http://www.w3.org/2003/InkML" xml:id="stk47" contextRef="#ctx0" brushRef="#br0">17410 18027 0,'0'-18'38,"17"18"-13,1 0-12,-1 0-5,1 0 12,17 0-12,-17 0 7,0 0 1,-1 0-5,1 0 11,0 0-8,-18 18 3,0 0-2,0 34-8,0-16 10,0-19-9,0 1 24,0 0-24,0-1 17,-36-17-8,19 18-10,-1-18 2,0 0-3,1 18 4,-1-18-4,0 0 3,-34 0 9,34 0-4,-35 0-8,88 0 260,-17 0-258,35 0-1,0 0 2,-18 0-1,-17 0 2,-1 0-4,1 0 3,0 0-3,-1 0 84,1 0-83,0 0 2,-1 0-3,36 0 12,-35 0-12,-1 0 10,1 0-6,0 0-4,-1 0 3,1 0-2,0 0 9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3:02:55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41">
    <iact:property name="dataType"/>
    <iact:actionData xml:id="d0">
      <inkml:trace xmlns:inkml="http://www.w3.org/2003/InkML" xml:id="stk0" contextRef="#ctx0" brushRef="#br0">2575 2646 0</inkml:trace>
    </iact:actionData>
  </iact:action>
  <iact:action type="add" startTime="9405">
    <iact:property name="dataType"/>
    <iact:actionData xml:id="d1">
      <inkml:trace xmlns:inkml="http://www.w3.org/2003/InkML" xml:id="stk1" contextRef="#ctx0" brushRef="#br0">2469 2663 0,'36'0'135,"-19"0"-127,19 0 0,-1 0 2,35 0-4,-34 18 3,17-18-2,0 0 2,-18 0-3,35 0 3,1 0-1,0 0 1,17 0-3,0 0 3,0 0-3,36 0 2,-36 0 0,0 0 1,0 0-1,0 0 0,18 0 0,-88 0 1,52 0-2,19 35 1,-72-35 0,1 0 0,-1 0 44,1 0-46,0 0 1,-1 0 2,1 0-2,0 0 10,17 0 2,-17 18 81,-1-18-74,19 0-18,-19 0 8,18 0-6,18 18-3,0-18 5,-35 0-10,35 0 5,17 0 0,-52 0 2,35 0-2,-18 35 2,-17-35 7</inkml:trace>
    </iact:actionData>
  </iact:action>
  <iact:action type="add" startTime="11438">
    <iact:property name="dataType"/>
    <iact:actionData xml:id="d2">
      <inkml:trace xmlns:inkml="http://www.w3.org/2003/InkML" xml:id="stk2" contextRef="#ctx0" brushRef="#br0">7373 2663 0,'18'0'31,"-1"0"-14,19 0-3,-19 0-5,36 0-3,-35 0 3,52 0-2,1 0 1,17 0 1,0 0 0,36 0-3,-1 0 3,54 0-2,52 0 3,-17 0-4,-36 0 3,18 0 1,18 0-3,-71 0-1,70 0 2,-34 0 0,-1 0 0,36 0 0,-18 0 8,18 0-12,52 0-1,1 0 6,17 0-1,-35 0-1,18 0 2,-1 0-1,-70 0 0,-35 0 1,-53 0-1,52 0 1,-140 0-3,0 0 4,17 0 141,-17 0-142,35 0-1,35 0-1,35 0 3,36 0-3,35 0 2,53 0-2,-18 0 3,-17 0-4,-106 0 3,-18 0-2,-17 0 1,-19 0 0</inkml:trace>
    </iact:actionData>
  </iact:action>
  <iact:action type="add" startTime="26397">
    <iact:property name="dataType"/>
    <iact:actionData xml:id="d3">
      <inkml:trace xmlns:inkml="http://www.w3.org/2003/InkML" xml:id="stk3" contextRef="#ctx0" brushRef="#br0">12065 5980 0,'35'0'87,"1"0"-78,52 0-2,-53 0 0,106 0 1,-53 0 1,36 0-3,-1 0 2,1 0 0,-36 0 2,0 0-3,0 0 3,-17 0-5,-1 0 4,-17 0-1,0 0 2,18 0-4,-18 0 2,-18 0 0,53 0 0,-17 0 0,-1 0 0,-17 0 0,0 0 2,18 0-4,-54 0 1,54 0 2,-18 0-2,0 0 3,-18 0-3,53-18 1,-35 18-1,0 0 3,18 0-3,-1-18 1,36 18 0,-18-17 1,36 17-2,-36-36 2,18 36-2,-53 0 2,17 0-2,1-17 2,-54 17-3,54-18 3,-53 18-2,17 0 5,0 0-8,18 0 5,-35 0-1,35 0 0,-18 0 0,0 0 0,18 0 0,18 0 0,-18 0 1,-1 0-2,1 0 2,0 0-3,18 0 3,-54 0-1,1 0 1,70 0-3,-17 0 4,-1 0-4,1 0 3,-53 0-2,52 0 2,1 0-2,-36 0 2,36 0-2,-19 0 1,-16 0 0,52 0 1,-18 0-1,1 0-1,-18 0 2,0 0-1,0 0 0,0 0 0,-18 0 0,18 0 0,-18 0 1,0 0-2,1 0 1,34 0 0,18 0 1,-52 0-1,17 0-1,35 0 0,0 0 2,-17 0-2,17 0 2,0 0-2,35 0 2,-34 0-2,-1 0 1,0 0 0,-17 0 1,-1 0-1,18 0-1,1 0 1,-54 0 1,53 0-1,18 0-1,35 0 2,-53 0-1,0 0 1,1 0-3,16 0 4,-69 0-3,17 0 2,-18 0-3,0 0 4,-17 0-3,17 18 2,0-18 7,36 17-1,-36-17-7,18 18 0,18 17 0,-1-35 0,1 18 0,-54-18 0,72 0 0,-19 18 0,-35-18 0,36 0 0,-18 17 0,17-17-1,1 35 2,-18-35-2,-18 0 3,-17 0-3,-1 0 2,1 18 215,-36-18 8</inkml:trace>
    </iact:actionData>
  </iact:action>
  <iact:action type="add" startTime="30638">
    <iact:property name="dataType"/>
    <iact:actionData xml:id="d4">
      <inkml:trace xmlns:inkml="http://www.w3.org/2003/InkML" xml:id="stk4" contextRef="#ctx0" brushRef="#br0">23354 5627 0,'0'-18'55,"53"18"-46,35 0-2,71-53 2,-18 36-2,-18 17 2,54 0-2,-36 0 3,53-18-3,-53 18 2,0 0-3,-35 0 3,-18 0 0,-53 0-3,18 0 2,-35 0 9</inkml:trace>
    </iact:actionData>
  </iact:action>
  <iact:action type="add" startTime="31535">
    <iact:property name="dataType"/>
    <iact:actionData xml:id="d5">
      <inkml:trace xmlns:inkml="http://www.w3.org/2003/InkML" xml:id="stk5" contextRef="#ctx0" brushRef="#br0">26741 5680 0,'17'0'13,"1"0"-2,52 0-5,-17 0 2,35 0 0,18 0 1,53 0-2,35 0 1,18 0 0,-1 0 2,-34 0-4,17 0 2,-18 0 0,-17 0 0,17 0 0,-35 0 0,-52 0 0,-19 0 0,1 17 1,-18 1-2,17 0 2,-34-18 14,-89 0 218</inkml:trace>
    </iact:actionData>
  </iact:action>
  <iact:action type="add" startTime="52169">
    <iact:property name="dataType"/>
    <iact:actionData xml:id="d6">
      <inkml:trace xmlns:inkml="http://www.w3.org/2003/InkML" xml:id="stk6" contextRef="#ctx0" brushRef="#br0">5803 5909 0,'18'0'29,"17"0"-13,-17 0-7,-1 0 7,19 0-10,-19 0 19,19 0-17,-1 0-1,35 0 3,1 0-2,17 0-1,-53 0 1,54 0 1,-19 0-2,1 0 2,17 0-1,-53 0 0,36 0-1,-1 0 2,19 0-2,-37 0 1,19 0 1,17 0 0,0 0-2,18 0 3,-18 0-4,1 0 3,-1 0-2,35 0 3,-35 0-4,36 0 2,-1 0 0,19 0 0,-19 0 0,18 0 0,18 0 1,-18 0-2,-53 0 1,36 0 0,17 0-1,-18 0 2,1 0-1,52 0 1,-35 0-1,-17 0-1,17 0 3,-35 0-4,-18 0 4,-53 0-4,18 0 4,0 0-4,-35 0 3,-1 0-2,1 0 2</inkml:trace>
    </iact:actionData>
  </iact:action>
  <iact:action type="add" startTime="58694">
    <iact:property name="dataType"/>
    <iact:actionData xml:id="d7">
      <inkml:trace xmlns:inkml="http://www.w3.org/2003/InkML" xml:id="stk7" contextRef="#ctx0" brushRef="#br0">6738 5697 0,'-53'18'12,"35"-18"13,-17 0-17,0 35 0,0-35 0,-18 0 0,17 0 0,19 0 1,-36 18-3,35-18 4,1 0-3,-19 0 1,1 0 0,0 0 0,-36 0-1,18 0 1,-17-18 0,-1 1 1,1-1 0,-19-35-3,37 35 2,-19 18 0,18-17 2,35 17-4,-34-35 2,16 17 0,1 0 9,17 1-10,-17-1 1,-18-17 1,53 17-2,-18 0 2,1 1-2,-1-19 3,1 36-4,-1-35 5,0 0 4,18 17-8,0 1 2,-17-36-2,17 17 1,0-34 0,0 17 0,0 18-1,0-36 1,0 54 0,0-19 0,0 1-1,0 0 12,0 17-13,0 0 5,17-52 5,1 70-12,0-35 6,17-1-3,0 36 2,0-35-3,1 0 4,-1 35-3,53-53 2,-35 35-2,71-17 1,-36 0 0,18-1 1,-36 19-2,-17 17 1,0-18 0,18-17 0,-54 35 0,1 0 0,-1 0 0,1 0 0,0 0 17,-1 0-18,19 0 2,-1 0-2,0 0 2,18 0-1,-35 0 1,-1 0-2,19 0 2,-19 0-3,36 0 4,-18 0 4,-17 0-5,0 0 0,17 0-3,-35 17 2,35-17 1,1 18 7,-1 17 7,-17-17-15,-18 17 8,17 1-9,-17-19 2,18 18-2,-1-17 2,-17 17 8,0-17-10,18 17 1,-18-17-1,0 17 2,0 0-2,0-17 3,0 0-3,0-1 9,0 1-8,0 0 24,0 35-24,0-36 0,0 36 0,0-35 0,0 35 8,0-36 1,0 19-9,0-19 0,0 1 0,0 0 9,0-1-10,0 1 2,0-1 6,0 1 1,0 0-1,0-1-6,-18 36 8,1-35-10,-1 17 0,-17 0 1,35-17 0,-18 17 0,1-17 0,17 0 0,-18-1 1,18 1-2,-35 17 2,17 1 14,-17-19-6,35 1-1,-18-18-1,0 17-7,1-17 16,-1 0 72,1 18-78</inkml:trace>
    </iact:actionData>
  </iact:action>
  <iact:action type="add" startTime="67614">
    <iact:property name="dataType"/>
    <iact:actionData xml:id="d8">
      <inkml:trace xmlns:inkml="http://www.w3.org/2003/InkML" xml:id="stk8" contextRef="#ctx0" brushRef="#br0">17727 688 0,'0'-18'137,"18"1"-97,-1-1-32,1 18 1,17 0-3,18 0 4,-35 0-4,17 0 4,-17 0-4,-1 0 69,36-18-53,-35 18 11,17-17-26,0 17 2,36 0 0,17 0-2,-52 0 0,-19 0 1,1 0 0,-1 0 135,-17 17-124,-17 1-12,-1 0 1,18-1-1,0 1 10,-17-18-7,-1 18 52,0-18-30</inkml:trace>
    </iact:actionData>
  </iact:action>
  <iact:action type="add" startTime="69024">
    <iact:property name="dataType"/>
    <iact:actionData xml:id="d9">
      <inkml:trace xmlns:inkml="http://www.w3.org/2003/InkML" xml:id="stk9" contextRef="#ctx0" brushRef="#br0">17903 635 0,'0'35'160,"-35"18"-153,35-18 1,-17 54 0,17-54 1,0 53-2,-18-17 1,18-1 0,0-52-1,-18 35 1,18-36 0,0 36 0,0-35 0,0 0 1,0-1 15,0 1 102,18-36-110,0 1-8,-1-1 1</inkml:trace>
    </iact:actionData>
  </iact:action>
  <iact:action type="add" startTime="69824">
    <iact:property name="dataType"/>
    <iact:actionData xml:id="d10">
      <inkml:trace xmlns:inkml="http://www.w3.org/2003/InkML" xml:id="stk10" contextRef="#ctx0" brushRef="#br0">18680 617 0,'0'18'38,"0"53"-27,0-19-6,0 37 5,-36 16-3,1 1 1,17-17 0,-35 16-1,53-69 2,0 34 0,0-17-1,0-35 1,18-18 192,0 0-193</inkml:trace>
    </iact:actionData>
  </iact:action>
  <iact:action type="add" startTime="70554">
    <iact:property name="dataType"/>
    <iact:actionData xml:id="d11">
      <inkml:trace xmlns:inkml="http://www.w3.org/2003/InkML" xml:id="stk11" contextRef="#ctx0" brushRef="#br0">19279 670 0,'0'18'7,"0"0"0,0 34 1,0 19-1,0-53 2,0 52-2,0 1 1,-17-36 0,17 0 2,0 1-3,-18 17 1,0-36 8,1 1 26,-1-18-19,-17 0-13,0 0-1,17 0-1,-17 17-1,17-17-1,0 0 2,1 0 0,-1 0 65,0-17-41,18-1-25,0 1 2,0-54 0,0 18-1,0 18 8,0 17-10,0 0 2,0 1 56,18 17-32,0 17-24,-1-17 0,-17 18 7,18 0 2,0-18-9,-18 35 9,35 0-9,-35-17 7,18 0-6,-1 17-2,1 0 5,-18 0-3,17-35-2,1 36-2,0-1 11,-1-17-2,1-18 195,-18-18-201</inkml:trace>
    </iact:actionData>
  </iact:action>
  <iact:action type="add" startTime="71859">
    <iact:property name="dataType"/>
    <iact:actionData xml:id="d12">
      <inkml:trace xmlns:inkml="http://www.w3.org/2003/InkML" xml:id="stk12" contextRef="#ctx0" brushRef="#br0">19614 564 0,'18'-17'15,"0"17"10,-1 17-17,-17 19 3,18-1-5,17 36 5,-17-19-5,0 1 2,-1 36 0,-17-54 0,35 18-3,-17 0 0,-18 0 4,18-18-1,-18 0 1,0 0-2,0 1 9,0-19-6,0 1 6,0 17-1,-18 1-1,-17-19-5,-18-17-1,0 35 0,18-35 0,-1 0 0,1 18 0,0-18 234,0 18-233</inkml:trace>
    </iact:actionData>
  </iact:action>
  <iact:action type="add" startTime="73747">
    <iact:property name="dataType"/>
    <iact:actionData xml:id="d13">
      <inkml:trace xmlns:inkml="http://www.w3.org/2003/InkML" xml:id="stk13" contextRef="#ctx0" brushRef="#br0">6473 5733 0,'-17'0'26,"-1"0"-20,1 0 1,-1 0 2,0 0-3,1 0 4,-54 0-2,1 0-2,-1 0 1,36 0 3,-36 0-1,53 0-2,-17 0 2,18 0 6,-19 0 17,19-18-24,-19-17 8,1-1-6,17 19 1,1-1 1,-18-17 3,35 0 2,0 17-2,-18-17-6,18-1-1,0-17-1,-18 36 1,18-1 1,0-17 0,0 17-2,0 1 2,0-19-2,0 1 9,0-18-8,0 0-1,0 0 2,0 18-2,0 0 2,0-18-1,18 0 1,17 35-2,-35 1 1,18-1-1,-1 0 0,1-17 18,0 17 46,17-17-46,-17 18-17,-1-1 1,19 0-3,-1-17 4,0 17-3,-17 1 2,52-36-3,-34 53 4,17 0-3,-36-18 2,54-17-2,-54 17 2,36 1 1,-35 17-2,35-18-1,-36 18 0,36-35 4,-17 35-4,-1 0 0,-17 0 8,-1 0-6,1 0 27,17 0-19,18 0-10,-35 0 2,35 0-2,-18 17 2,-35 1-2,70 0 2,-34 17-1,-36-17 0,35 17 0,-17 0 0,-18 0 0,17-17 2,-17 35-5,36-35 5,-36-1-3,0 36 1,0-35 9,0 17-8,0 0-1,-18 18 7,18-35-7,-18-18 0,-17 35 1,35-17 7</inkml:trace>
    </iact:actionData>
  </iact:action>
  <iact:action type="add" startTime="75286">
    <iact:property name="dataType"/>
    <iact:actionData xml:id="d14">
      <inkml:trace xmlns:inkml="http://www.w3.org/2003/InkML" xml:id="stk14" contextRef="#ctx0" brushRef="#br0">6227 5750 0,'0'0'2,"17"0"158,71 0-150,1 0-2,34 0-1,-17 0 1,53 0 1,17 18-2,-88 0 2,106 17-3,-70-18 4,-18-17-4,-36 18 4,18-18-4,-17 0 3,-1 0-2,-17 0 2,0 0-2,35 0 1,-17 0 0,17 0 1,36 0-1,-36 0 0,88 0 0,-52 0 0,-18 0 0,17 0 0,36 0 0,-53 0 0,-1 0 1,-16 0-2,-19 0 1,-52 0 1,35 0 0,-36 0-3,1 0 9,0 18-6,-1-18 104,1 0-105,17 0 26</inkml:trace>
    </iact:actionData>
  </iact:action>
  <iact:action type="add" startTime="87049">
    <iact:property name="dataType"/>
    <iact:actionData xml:id="d15">
      <inkml:trace xmlns:inkml="http://www.w3.org/2003/InkML" xml:id="stk15" contextRef="#ctx0" brushRef="#br0">4286 8043 0,'71'18'31,"17"0"-24,35-1 2,71 19-1,-52-1 0,16-18 0,19-17-1,70 71 2,-106-53 0,35-18-2,36 0 4,0 0-4,-71 17-1,70-17 1,-34 0 1,-1 0 0,0 0 2,-34 0-4,16 0 3,-17 0-2,18 0 3,35 0-4,-17 0 3,-19 0-2,-34 0 1,70 0 0,-18 0 0,-17 0 0,-53 0 0,70 0 0,-52 0 0,34 0 0,19 0 0,17 0 0,-35 0 0,35 0 0,17 0 0,1 0 0,-36 0 0,18 0 1,-17 0-2,-1 0 2,1 0-2,-54 0 1,89 0 0,-71 0 2,35 0-3,1 0 1,-1 0-1,0 0 3,1 0-4,34 0 2,19 0 1,17 0-2,-18 0 1,-17 0 1,-18 0-1,17 0-1,1 0 1,-18 0 0,-18 0 1,-17 0-2,18 0 1,-89 0 1,-35 0-1,0 0 0,-36 0 1,1 0-2,-1 0 113,1 0-94,35 0-23,-18 0-2,1 0 8,17 0-2,-1 0 2,-16 0-1,-1 0 1,-17 0-1,17 0 1</inkml:trace>
    </iact:actionData>
  </iact:action>
  <iact:action type="add" startTime="110896">
    <iact:property name="dataType"/>
    <iact:actionData xml:id="d16">
      <inkml:trace xmlns:inkml="http://www.w3.org/2003/InkML" xml:id="stk16" contextRef="#ctx0" brushRef="#br0">10460 8237 0,'-18'0'2,"-17"0"7,0-17 6,-1 17 2,36-18-9,-35 18-1,-18-18 1,36 1-1,-72-1 1,-16 1 0,-54-36 0,35-18 0,1 18 1,-18 0-2,53 0 1,35 36 1,17-1-2,-34 0 2,34-17-2,19 17 2,-1 1-2,18-1 3,-17 1-4,-1-19 12,18 19-12,0-1 27,0 0-25,-18 18 0,18-35 0,0 0 0,0 0 0,0-18 0,0 0 0,0 17 0,0-34 1,0 35-3,0-18 3,0 17-2,0-17 2,18 53-2,0-52 2,-1-1-2,1 35 2,17-17-2,0-1 1,18-16 0,0-1 0,-35 35 0,52-53 0,-34 54 1,17-19-2,0-16 1,-18 34 0,35-35 0,-34 35 0,-1 1 0,18-1 0,17-17 1,-34 17-2,-19 18 1,72-17-1,-37 17 4,72 0 5,-36-53-9,-70 53 2,17 0-3,18 0 3,-53-18-1,35 18-1,18-18 1,-35 18 1,52-17-1,-52-1 0,35 18-1,17 0 2,36 0-1,-18 0 0,36 0-1,-36 0 1,89 0 0,-72 0 0,-16 0 1,-1 0-1,-18 0 1,-52 0-2,52 0 2,-17 0-2,-17 0 0,17 0 0,0 0 3,-1 0-4,72 0 3,-36 0-1,0 0-1,53 0 2,18 0 0,-35 0-2,-19 0 1,54 0 0,-71 0 0,1 0 0,-1 0 1,0 0-2,18 0 1,0 0 0,-18 0 0,35 0 1,-17-18-2,35 18 1,-53 0 1,1 0 0,16 0-2,-69 0 2,52 0-3,0 0 4,-17 0-3,17 0 2,18 0-1,-18 0-1,-18 18 1,54 0-1,-71-18 2,17 17-2,-34 19 1,17-36 0,-53 17 0,35 1 0,35 17 8,-52-35-8,0 35 1,35 1-1,-36-19-1,1-17 2,17 36-2,-17-1 3,17 18-4,-17-36 4,-1 54-4,36 0 4,-35-18-4,0 35 4,-1-18-3,19 54 1,-36-71-1,0 0 2,0 17-2,0-17 1,0 18 0,0-1 0,-18-17 1,0 35-2,-17-35 1,0 35 1,-18-35-1,-18 18 0,-70-1 1,35 19-2,-17-36 2,-89 17-4,89 1 5,-107 34-4,107-69 6,17 17-8,18-18 6,17-35-4,36 35 1,17-35 2,1 0 31,-1 0-32</inkml:trace>
    </iact:actionData>
  </iact:action>
  <iact:action type="add" startTime="112957">
    <iact:property name="dataType"/>
    <iact:actionData xml:id="d17">
      <inkml:trace xmlns:inkml="http://www.w3.org/2003/InkML" xml:id="stk17" contextRef="#ctx0" brushRef="#br0">6791 5927 0,'-53'0'119,"35"0"-111,1 0 0,-54 0 0,1 0 0,-36 0 0,-18 0 1,-52 0-3,35 0 2,53 0 0,-1 0 1,37 0-3,16 0 3,19-36 48,-19 19-48,19-1-2,-19 0 2,-16-17-2,-1 18 2,0-36-2,-36 35 0,1-70 0,18 53 1,-36-18 1,35-18-1,1 18 0,-36 18 0,53-18 1,18 35-1,-18-35-1,53 36 2,-18 17-1,1-36 0,17 19 0,0-1-1,-18-17 1,18 17 8,0 1-8,0-19 2,0 19-4,0-1 2,0-17 0,0 17 1,0-35-2,35 18 2,36-36-3,-36 36 4,36-35-3,-18 17 2,-1 17-2,54-34 1,-35 17-1,35 0 1,-53 35 0,88-52 0,-71 35 0,18 17 0,18-35 0,0 35 1,-18-17-1,18 0 1,-18 35-1,36-18-1,-1 18 3,18-18-4,18 18 4,18-17-4,-1-36 4,-70 35-4,70 18 3,-52-17-2,-1-1 1,18 18 0,-17 0 0,-36 0 0,0 0-1,36 0 1,-1 0 0,18 0 0,-53 0 1,18 0-1,-18 0-1,53 0 2,-70 0-1,52 35 1,-70-35-2,18 18 2,-1 0-3,-17-18 4,-17 17-2,17 18 0,17-17-1,-17-18 2,-35 0-2,17 18 1,0-18 2,-17 17 5,0 1-8,-1 0 3,1-18-3,-1 35 0,1-17 2,17 17-1,-17 18-2,53 17 3,-36-34-2,18 52 3,-18-53-3,0 0 1,18 1-1,-35-19 2,-18 1-2,35 17 3,-35-17-4,18 17 4,-18 18-3,0 0 9,0-35 0,0-1-8,0 1 0,0 0 0,0 17 0,0-18 0,0 19 0,-18-1 0,-17-17 1,17 35-3,1-18 6,-19 18 4,1-18-11,0 18 4,-1-18-2,-34 53 3,35-52-4,-36 17 3,1-18-2,-1 18 2,0-36-2,19 72 0,16-89 2,1 17 0,0 19-2,35-19 17</inkml:trace>
    </iact:actionData>
  </iact:action>
  <iact:action type="add" startTime="120344">
    <iact:property name="dataType"/>
    <iact:actionData xml:id="d18">
      <inkml:trace xmlns:inkml="http://www.w3.org/2003/InkML" xml:id="stk18" contextRef="#ctx0" brushRef="#br0">10866 14023 0,'0'18'17,"0"-1"77,35 1-86,18-1 0,17 1 0,-17-18 1,35 35-3,-35-17 2,0 0 1,18-1 1,35 19-3,-18-19 0,-18 1 0,36-1 1,-18-17 1,-17 36-2,52-36 1,1 17-1,-1-17 1,-17 0 0,53 36 1,-71-19-1,18-17 1,-18 0-3,-53 0 5,36 0-5,0 0 4,-1 0-4,36 0 12,-53 0-12,35 0 2,-53 0 0,54 0 0,-19 0-1,36 0 1,53 0 1,-18 0-2,-18 0 2,18 0-1,18 0 0,-35 0 0,17 0 0,-53 0 1,35 0-1,-34 0 1,-1 0-2,35 0 2,-35 0-4,36 0 5,-36 0-2,0 0 1,71 0-3,-124 0 3,54 0-2,-1 0 2,-18 0 0,1 0-4,-1 0 3,-34 0 0,17 0 1,17 0-1,-35 0-1,36 0 1,0-35 2,52 35-4,-35-18 2,18 1 1,70-19 0,-34 36-2,52-70 2,-18 52-2,-17 1 1,-1-54 0,54 53 1,-88 1-2,-36 17 2,0-53-2,-70 53 1,17-18 0,18 18 1,-36 0-2,1 0 1,-18-17 0,18 17 0,17 0 0,0-18 8,-17-17-7,0 17-2,-1 18 1,18-35 3,18 0 4,0-18-9,-53 35 4,36 18-4,16-35 4,1-1-4,-35 19 4,35-19-3,-18 19 2,53-18-3,-52-1 2,17 19-1,17-1 2,1-53-2,-18 54 2,17-36-2,-17 35 2,-18 1-1,18 17 0,18-36 0,-18 19-1,35-19 2,18-16 0,35 16-2,-18 19 2,19-36-2,-1 17 1,53-34 1,-124 52-2,18 1 2,-17-1-3,-18 0 4,-18 1-4,-17-1 3,52 18-2,-34-18 1,69 1 0,19-19 0,35-16 1,-53 34-1,-18-17-1,35-1 1,-52 19 1,35-36-1,-18 35 0,18-17 0,-71 17 0,-17-17 0,17 17 0,-18 18-1,1 0 18,-18-17-18,0-1 4,0 0 22,0-35-19,18 36 2,-18-1-9,17-17 2,-17-18-1,18 35-1,-18 1 2,0-19-1,18 19 0,-18-1 0,0-17 1,0 17 15,0 1-17,0-1 0,0 0 3,-53 1-4,-18 17 4,18-18-3,0 18 2,0 0-3,0 0 3,18-18-1,-18 18 1,0-35-3,-17 35 2,17-17 3,-18 17-2,1-18-3,-18 18 1,17 0 3,-35-18-5,0 18 3,-70 0 0,35 0 0,-71 0-1,36 0 1,-1 0 0,1 0 1,70 0-2,-17 0 2,-36 0-2,53 0 3,-17 0-3,-1 0 2,54 0-3,-36 0 5,0 0-5,-35 53 2,17-18 0,1-17 0,-106 53 0,17-18 0,18-1 1,-18-34-2,36 0 1,52-18 1,-34 35-1,-1 0-1,106-35 1,0 0-1,-35 0 5,17 0-7,-17 0 3,18 0-1,-1 0 3,-52 0-3,-1 0 3,1 0-5,-19 0 5,54 0-4,-35 0 3,17-17-1,18 17 1,0-18-2,17 18 1,0-35 0,19 35 0,-19 0 0,18 0 0,-17-18 0,17 18 0,-36-18 0,19 18 1,-1-17-1,54 17 0,-72-18 1,37 1-2,-19-1 2,36 0-3,-18 1 4,-18-19-3,18 19 3,0 17-4,-17-18 5,52 0-3,-52 18 1,-1-35-3,36 18 2,-53-1-3,70 18 5,-35 0-4,-53-53 2,36 35 8,-1 18-8,18 0 0,0 0 0,0 0 0,-17-17 0,35 17 0,-36-36 0,0 19-1,1 17 2,17-18 0,0 18 3,-35 0-9,35-18 7,0 18-4,18 0 4,-1 0-4,-16 0 3,-1 0 7,35 0-6,-17-35-4,-18 35 2,0 0 8,-18 0-7,54 0-2,-54 0 1,1 0 1,34 0-1,-105 0 11,18 0-15,-1 0-3,36 0 3,-35 0 5,70 0-1,-36 0 2,19 0-3,35 0 5,-1 0-8,1 0 5,-18 0-3,36 0 11,-19 0-9,19 18 7,-19-18 2,1 35-1,17-17-5,-17-18-5,0 17 1,-36 19 1,54-36 1,-19 17-2,1 19 1,-18-19-1,53 1 2,-17-18-2,-1 18 3,18-1-3,0 1 2,0 17-2,0-17 3,0 17-4,0-17 3,0 17-2,0-17 9,0 17 0,0-18-8,0 1 0,0 35 9,0-35-10,0 17 1,0-17 0,0-1 0,0 36 0,0-35 2,0 35-3,-18 0 2,-17 0-3,17 17 4,18-52-3,-35 52 2,17-17-2,18-35 2,-35 17-2,35 0 4,0-17-5,-35 53 1,17-19 0,18-16 1,-17 34 1,17-52-1,-18 35-2,18 17 3,-35-34 0,35-1-2,0 18 1,-18 17 0,0-17 1,18-17-1,-17 34 0,17-52 0,0 35 1,0-36-2,0 19 2,0-19-2,0 19 3,0-19-4,0 1 3,0 0-2,17 17 2,19 0-2,-19-35-1,-17 18 4,36 17-4,-19-35 3,19 18 6,-19-18-7,18 53 1,-17-53-2,0 0 2,17 17 15,-17-17-16,-18 18 0,17-1 0,1-17-1,0 0 9,-1 0 0,1 0 26,17 0-18,-17 0-1,-1 0-15,1 0 0,0 0 1,-1 0-1,1 0-1,17 0 10,-17 0 7,17 0 8,0 0-24,18 0 0,71 0 0,-36 0 0,-35 0 0,17 0-1,-52 0 1,0 0 0,-1 18 288,-17 0-265,0-1-22,0 1 0,0 35 8,-35-18-8,17-35 316,-17 0-309,18 0 9,-1 0-17,0 0 7,1 0-7,-1 0 12,-35 0-16,18 0 4,-18 0 0,0 0 2,35 0-5,1 0 5,34 0 414,1 0-417,0 0 1,17 0 3,0-17 2,-17 17 3,-1 0 8,19 0-16,-19 0 9,1 0-10,0 0 202,-1 0-200,1 0-1,17 0 16,-88-18 127,-35 18-143,18-18 2,34 18-2,72 0 359,16 0-352,-34 0 0</inkml:trace>
    </iact:actionData>
  </iact:action>
  <iact:action type="add" startTime="145635">
    <iact:property name="dataType"/>
    <iact:actionData xml:id="d19">
      <inkml:trace xmlns:inkml="http://www.w3.org/2003/InkML" xml:id="stk19" contextRef="#ctx0" brushRef="#br0">11430 14235 0,'0'-18'9,"-18"0"7,1 1 1,-1 17-12,18-18 19,-18 0-8,1 18 0,17-35 8,0 17-16,-18 18 1,1-35-2,17 18 10,-18-1-8,18 0-2,-18 1 4,1-1-5,-1 0 8,18 1-4,-18 17 6,-17-36-9,35 19 1,-18 17-1,1-18 6,-1-17-9,0 35 3,1-18 1,17 1 0,-18 17 0,1-18 1,-1-17-1,0 35 0,-17-36 0,17 19-1,1-1 10,-19-17-9,19 0 10,-1 17-12,1 0 26,17 1-23,-18-1-2,18 0 1,0-17 0,0 17 0,0-17 0,-18 18 0,18-1 0,-17-17 0,-1-1-1,0-17 11,1 18-3,17 18-6,0-19-1,-18 1 8,18 17-9,0 1 3,-35-19-3,35 1 1,0 0 8,0 0-8,0-1 0,0 1-1,-18-36 1,18 19 8,0 34-8,0 0 1,0-35-2,0 0 2,0 18-1,0-35 7,0 34-6,0 19-1,0-19-1,0 1 2,0 0-2,0 17 2,0 1-3,0-19 4,0 19 5,0-1 2,0 0-11,0-17 11,0 0-9,18 35-1,-1-35 1,19-18 0,-19 17 0,1 36 0,35-53 1,-35 18-2,-1 35 1,18-35 1,18-18-2,-17 35 2,-19 18-2,36-35 9,-53 17-8,53 1 0,-18-19 8,18 19 0,-35 17-6,53-18-3,-19 1 1,1 17-1,18-36 2,17 36-1,-17-17 0,-18 17 0,-1-18 0,37 18 0,-19 0-1,1-18 0,-1-17 1,-52 35 0,53 0 1,-36-18-1,18 18 0,17 0 8,-17 0 0,-18 0-6,18 0-3,18 0 2,-18 0-2,17 0 3,1 0-4,17 0 2,0 0 0,-17 0 2,17 0-4,-17 0 6,-36 0-6,53 0-1,0 0 3,18 0 1,-53 0-2,71 0 3,-72 0-3,37 0 1,-1 0 0,18 0 0,-18 0 1,0 0-2,0 0 2,0 0-2,-17 0 2,17 0-2,-17 0 3,35 0-4,-18 0 3,0 0-3,18 0 3,-18 0-1,-35 0 0,0 0-1,17 0 2,1 0-1,-18 0 0,17-17 2,1 17-3,0 0 0,17 0 0,-35 0 1,17-35 1,-17 35-1,35 0 0,1 0 0,-1 0 1,18 0-2,-18 0 1,0 0 1,-17 0-3,34-18 4,-16-17-5,16 35 5,-16-18-3,-19 18 1,36-35 0,-35 35 0,-1 0 0,18 0 0,0 0 0,1 0 0,-1 0 0,0 0 0,18 0 1,0 0-2,0 0 2,-18 0-2,0 0 2,35 0-2,-70 0 2,36 0-1,16 0 1,-16 0-2,-37 0 2,19 0-2,-18 0 2,35 0-3,-53 0 3,36 0-1,-18 0 0,17 0 0,-34 0 0,17 0 0,17 0 0,18 0 0,1 0 0,34 0 0,18 0 0,-17 35 1,-36-35-2,71 18 1,-36 17 0,36-35 0,-36 18-1,1 34 1,34-16-1,-34 17 2,-36-36-2,71 19 4,-89-36-5,19 35 4,-1-18-4,18 36 3,-36-35-2,-17 0 2,18-1-2,-36-17 1,36 36 0,-19-36 1,19 17-2,17 19 2,-35-19-1,-18-17-1,1 0 11,-19 18-11,1-1 10,0-17-2,-1 18-8,1-18 2,0 18-2,-1-1 10,18 1-8,-17 0 7,0-1-9,17 1 1,-35 0-1,35 17 3,1-18-5,-36 1 4,17 0-1,18-1 0,-35 1 10,0 17 29,0-17-31,0 0-8,0-1 0,0 18 1,-17-17-3,-1 0 3,-17 17-2,0 18 4,35-35-4,-36-1 0,19 1 2,-1 17-2,0-35 2,1 0-3,17 18 2,-35-1 0,-1-17 0,1 53 0,0-35 0,-1-18 0,-34 35 0,-1 1 1,54-19-1,-36 36-1,17-35 3,-34-1-3,-1 36 2,36-35-3,-35 0 4,34 17-4,-17-18 4,0-17-3,0 18 3,-17 35-2,17-35-1,18 17 2,-1 0-3,-52 1 3,53-1-2,-18 0 3,0-17-3,0 17 0,18-17 1,-18-1-1,-35 54 1,35-71 0,-18 70 0,18-70 1,-35 53-3,-18-17 5,1-1-5,-37-18 3,19 36-2,-36-35 3,1 0-4,34 52 4,36-52-3,-36 0 1,19-1 0,34 18 0,-52 18 0,70-53 0,0 18 0,-18 17 1,36-35 6,0 0-4,-1 18-5,19-18 3,-1 18-3,-17 17 10,-1-35-3,19 0-8,-36 17 4,0-17-4,18 18 4,-18-18-3,-18 0 4,18 35-4,0-35 4,-17 18-3,35-18 1,-18 0 0,0 0 0,17 0 0,-34 0 0,17 0 0,18 0 0,-36 0 0,18 0 9,0 18-9,18-1-1,17-17 1,-17 0 1,17 0-2,1 0 2,-1 18-2,1-18 1,-1 0-2,0 0 4,-17 0-4,-18 0 4,18 0-3,-36 0 1,36 0-1,-53 0 3,35 0-3,-18 0 1,-17 0 0,0 0 0,0 0 0,-18 0 3,18 0-5,0 0 1,17 0 1,18 0 1,-18 0-2,1 0 1,52 0 1,-70 0-2,-18 0 2,18 0-2,-53 0 3,17 0-4,1 0 4,35 0-4,-36 0 4,36-18-4,18 18 3,-1-17-2,0 17 1,36 0 1,-18-36-2,18 36 1,0 0 1,-1 0-2,-34 0 2,52 0-1,-35 0-1,-17 0 2,52 0-1,-52 0 0,-1 0 0,53 0 0,-52 0 0,-1 0 1,36 0 1,-71 0 5,53 0-7,0 0-2,-17 0 3,-18 0-2,17 0 2,-17 0-2,35 18 2,-35-18-2,35 18 1,-18-18 0,-52 35-1,88-35 2,-18 0-1,-36 35 0,19-35 0,17 0-1,35 0 1,1 0 0,-19 18 1,19-18 7,-19 0-7,1 0-2,0 17 3,17 1-4,-17-18 4,-18 0-5,35 18 5,-17-18-4,-18 0 3,18 0-2,-36 17 2,-17-17-2,35 0 1,-35 0 0,0 0 0,0 0 0,35 0 0,18 0 1,17 0-2,0 0 1,1 0 113,-19 0-89,19 0-24,-89-17-1,18-1 2,-1 18-1,19 0 0,-1 0 0,54 0 0,-1 0 16,0-18 111,18 1-126,0-1-1,0 1 8</inkml:trace>
    </iact:actionData>
  </iact:action>
  <iact:action type="add" startTime="155817">
    <iact:property name="dataType"/>
    <iact:actionData xml:id="d20">
      <inkml:trace xmlns:inkml="http://www.w3.org/2003/InkML" xml:id="stk20" contextRef="#ctx0" brushRef="#br0">12206 14252 0,'-18'-17'13,"1"-1"54,-1 18-44,-17 0-7,17 0-8,1 0 0,-19 0 0,1 0-1,-18 0 3,-17 0-4,17 0 4,17 0-4,-17 0 4,1 0-3,16 0 1,1 0-1,17 0 2,-35-35-3,1 17 11,16 0-9,-17 1 0,0-19 0,1 36 0,-19-17 1,-17-1-2,17 1 1,-35-19 0,71 19 0,-18 17-2,-35-18 4,53 0 5,-1-17-6,1 17-1,-18 1 9,36-1-9,-1-17-1,-35 0 10,35 17-8,1 0 6,-1 1-8,18-1 10,-18 0 6,18 1-14,0-1-1,-17 0 0,17 1 0,0-18 8,0 17-6,0 0-3,-35-52 2,35 17 7,0 18-11,0-1 4,0 19-3,0-54 4,0 36-2,0 17 0,0-35-2,0 36 3,0-19-1,0-17-1,0 36 2,0-1-1,0-35 0,0 36 0,0-19 0,0 1 1,0 0-2,0 17 1,0-35 1,17 36-2,-17-1 2,18-35-2,17 18 2,-17-1-3,-18 1 4,0 0-3,17 17 2,1 1-3,0-1 4,-1 0-3,1-17 2,17 0-3,-17-1 2,0-16 9,17 16-9,-18 36 1,-17-17-2,18-1 1,17 0 0,-35 1 0,36-19 0,-19 36 0,1-17 0,0-1 0,52-17 1,-17 17 8,-18-17-10,1 0 2,34 17-2,-17-35 2,0 53-3,-53-17 3,18 17-1,52-36-1,-52 1 1,17 35 0,18-35 0,-18 35 0,1-18-1,-1 18 2,0-18-2,0 18 1,-17-17 3,53 17 4,-54 0-7,18 0 0,-17 0-1,17 0 1,1 0-1,34 0 2,-17 0-2,0 0 3,35 0-3,53 0 2,-52 0-2,69 0 0,-69 0 2,34 0 0,-35 0-2,0 0 1,18-18-1,-71-17 2,36 35-1,-36 0-1,18-18 9,-35 18 17,17 0-16,-17 18-8,35-18-3,-18 17 5,18 1-6,-35-18 3,34 0-1,-16 18 4,-36-1-4,35-17 2,-17 0-3,-1 18 3,36 0 6,-35-1-7,-1 1 0,19 17 0,17 1 0,-18-1 8,18 0-8,-35-17 8,-1-18-8,18 17 1,-17 1-2,17 0 2,-17-1-2,0 1 2,17 17-2,-17-35 3,17 18-4,-18-1 9,1 1 2,0-18-9,-1 35 0,-17-17 0,18 17 0,17 1 0,-17-1 0,0 18 8,-1-18-7,1-35-3,-18 35 4,17 1-3,1-1 1,17 18 1,-35-18-2,36 0 3,-36 1-4,0-1 4,35-17-4,0 34 4,-17-16-4,-18-19 3,35 1-3,-35 0 2,18 17 0,-1 0 8,-17 0-8,36 18 1,-19-35-1,-17 0 0,0 17 0,0-17 1,0 17-2,18 18 9,-18-36-7,0 19-2,0-1 3,0 0-3,0 1 3,0 16-4,0-34 11,0 35-14,0-18 1,0 1 2,0-1 4,0 18 6,0-36-9,0 36 1,0-17 0,-35 34 0,35-17 8,-36 18-8,36-54 0,-35 1 0,18 17 13</inkml:trace>
    </iact:actionData>
  </iact:action>
  <iact:action type="add" startTime="159450">
    <iact:property name="dataType"/>
    <iact:actionData xml:id="d21">
      <inkml:trace xmlns:inkml="http://www.w3.org/2003/InkML" xml:id="stk21" contextRef="#ctx0" brushRef="#br0">15998 13670 0,'18'0'138,"0"0"-130,-1 0-2,1 0 2,0 0-3,52 0 11,-52 0-7,17 18-2,0-1 2,1-17-2,-1 36 1,18-36 1,-35 0-2,52 17 2,1 1-2,-1-18 1,18 35 1,-35-35-1,35 0-1,-17 18 2,17-18-1,-17 18 0,17-18 0,-17 0 0,17 0 0,-35 0 0,17 0 1,1 0-1,17 0-1,35 0 2,-34 0-2,-36 0 3,35 0-4,18 0 3,-18 17-2,-18-17 2,19 53-2,-54-53 1,18 0 0,35 0 1,-35 0-1,0 0-1,0 0 1,52 18 0,-52-18 0,36 0 0,-1 0 0,-18 0 0,19 0 0,-37 0 0,37 0 1,-19 0-2,-17 0 3,-18 0-3,18 0 3,-35 0-4,35 0 4,-35 0-3,34 0 8,-34 0-5,17 0-4,-17 0 3,0 0-1,35 0-1,-1 0-1,-16 0 2,-1 0 0,18 0 1,35 0-2,-17 0 1,17 0 0,-18 0 0,19 0 0,-36 0-1,35 0 2,-53 0-2,36 0 3,-54 0-2,36 0 0,18-18-1,-36 0 10,18 18-9,-35-17 0,34-1 0,-34 1 0,0 17 0,17-18 0,0 0 0,36-17 0,-54 17-1,36 1 2,18-1-2,-18-17 1,0 35 1,-18-18-2,36-35 1,-36 36 0,-17 17 1,17-18-1,18-35-1,-18 35 3,-17 1-4,52-36 10,-52 35-7,-1-17 7,19 0-7,-19-18-3,1 35 11,-18-17-10,0 17 1,18-17 10,-1 17-11,1 1 1,-18-1 0,18-17 0,-1-1 0,1 1 1,-1 17-2,-17-52 1,18 35 1,-18-1-2,18-34 2,-1 35-2,1-18 2,0 0-3,-1 17 4,19-16-4,-36 16 3,17 19-2,-17-19 3,0 19-3,0-1 26,0-17 31,0 17-47,0 0-9,0-17 0,0 0 1,0 0-1,-17 17-2,17 0 2,-18-17-2,0 17 4,18-17-4,-17 18 3,17-1-1,-18 0 1,18 1-1,-18-19-2,18 19 20,-17-1-21,17 0 4,0-17-1,-18 18 3,18-1-6,-18 0 4,1 1-1,17-1 2,-35-35-4,-1 18 10,1 17-7,17 0-2,1 18 3,-36-17-4,18-18 3,-18 17-2,35 18 2,-35-18-2,0 1 1,-17-19 0,34 19 0,-34 17 0,17-18 0,-18-17 0,-17 17 0,-18 1 0,36-1 1,-54-35-1,54 35-1,-54 18 0,71-17 0,-17 17 2,17 0-2,-18 0 3,36 0-4,-18 0 5,0 0-5,36 0 3,-54 0-2,18 0 1,18 0 0,-36 0 1,1 0-1,-19 0-1,37 0 1,-72 0 0,36 0 1,0 0-1,17 0 0,-17 0-1,0 0 2,-36 0-1,36 0 0,0 0 0,17 0 0,18 0 0,-52 53 1,52-53-2,-36 17 2,19 1-2,17-18 2,0 35-2,0-35 2,-17 18-2,52-18 1,-53 0 0,1 0 1,52 17-2,-52-17 2,-19 0 0,19 0-3,-18 0 4,0 0-4,-36 0 3,36 0-2,-18 53 1,18-35 2,-36 0-2,36-18-2,18 17 3,-54 1-3,71 0 3,0-1-2,18 1 3,17-18-3,1 0 2,-19 17-2,19 1 2,-1-18 8,1 18-11,-1-18 3,0 0-2,-35 35 1,18 0 1,-35 1-3,17-1 3,0 0-2,17-17 1,-17 35 0,36-53 0,-18 53 1,-1-18-1,19-35 0,-19 35 0,36-17 0,-35-1 1,17 19-2,18-19 2,-17-17-3,-18 36 4,35-19-4,-18-17 4,-35 53-4,35-18 4,18-17-4,-17 35 2,-19-18 2,19-17-3,-18 35 1,-18-18 0,53 0 1,-18-17-2,-35 17 1,53-17 10,0 0-12,0-1 2,0 1 0,0 17 1,0-17-2,0-1 5,0 19 2,0-19 2,0 1-10,0 17 3,0-17-2,0 35 2,0 17-3,0-34 3,0-1-2,0 18 2,18 0-2,-18-36 1,17 19 0,1-1 0,0 0 9,-1-17-10,-17 0 1,18-1 1,0 1-2,-1-1 2,1 1-2,35 0 5,-18-18-8,18 17 5,35 19-2,-53-19 2,18-17-2,18 18 2,-36-18-2,0 0 19,-35 18 22,36 17-41,-19-35 1,-17 17 0,36 19 0,-19-19 0,1-17 8,0 0-6,-1 0-3,-17 18 1,53 0 2,-35-1 13</inkml:trace>
    </iact:actionData>
  </iact:action>
  <iact:action type="add" startTime="171487">
    <iact:property name="dataType"/>
    <iact:actionData xml:id="d22">
      <inkml:trace xmlns:inkml="http://www.w3.org/2003/InkML" xml:id="stk22" contextRef="#ctx0" brushRef="#br0">12224 14287 0,'-18'0'6,"0"-17"2,1-1 1,-18 18 31,17 0-32,0 0 0,-35 0 0,36 0 0,-36 0 0,18-17-1,-18-1 2,35 18-1,-53-35-1,18 17 2,1 0-2,16 18 2,1-17 0,-53-19-2,53 36 0,17 0 2,0-17-2,-17 17 3,17 0-3,-35-18 2,36 18-2,-1-17 1,1-1 0,-1 0 0,0 18 0,1-17 0,-19-19 0,19 36 9,-1-17-10,0-1 1,-35-35 0,36 53 1,-36-53-2,35 18 2,-17 0-1,0-1 0,17 19-1,18-19 2,-35 19-2,17-18 9,1 17 1,17 0 1,0-35-12,-18 0 11,18 36-10,0-54 2,-18 36 0,18 17-4,-17-17 3,-1 0 2,18 17-3,0 1 8,0-1-6,-35 0-2,35-17 0,0-18 2,0 35-2,0-35 3,0 36-3,0-54 2,0 36-2,0 0 2,0-1-2,0 1 3,0 0 4,0-18-6,0 35 1,0-17-2,0 17 10,0-17-10,0 18 9,17-1-5,-17-17-5,18-1 1,17-17 10,-17-17-2,0 35-8,17-1 1,-18-17 0,1 0 1,-18 36-2,35-18 3,-17-1-3,0 1 8,-18 17-5,17 1 4,1-19-7,0 36 2,-18-17-2,35-1 1,0 1 0,-17-19 1,17 36-1,53-53-1,-35 53 1,-18-35 1,36 0-2,0-1 2,-19 1-1,-34 18 0,53-19 1,-54 19-2,19 17 3,34-18-3,-35 18 9,1 0-8,-1 0-1,18 0 2,0 0-1,0 0-1,17 0 2,1 0-1,-18 0 0,0 0 0,17 0 0,-35 0 0,18 0 0,0 0-1,-35 0 2,53 0-1,-19 0 0,-34 0 0,53 0 1,-36 0-1,18 0 1,17 0-3,71 35 3,-105-35-2,-1 18 3,36 0-3,-54-18 2,54 35-3,-54-35 3,19 17-2,-19-17 2,36 0-1,-53 18 0,18-18-1,0 18 1,-1-18 16,18 17-23,1 19 0,17-19 4,-18 19 4,18-19 0,35 1-2,18 35 1,-53-36 1,35 36-2,18-17 3,-53-1-4,-18-35 3,18 18-2,0 17 3,-18-18-3,-17 1 2,35 17 1,0-17-7,0 0 8,-36-1-4,36 19 0,-35-36 1,-1 0 0,19 17 0,-19-17 0,1 18 0,35 17 0,-36-17 0,1-18 0,17 53 0,1-18 0,-1-17 0,0 35 1,18 17-2,-35-52 2,52 17-2,-34 0 2,-1-17-2,0 17 3,-17 0 68,-1 1-69,1-1 10,-18-17-12,0 17 1,18 18-1,-18-36 1,0 1-2,0 35 4,0 0 6,0-35-8,0-1 1,0 19-3,0-19 25,-18 36-14,0-35-8,1-1-2,17 1 1,0 0 1,-35 17-2,17-35 1,18 18 0,0-1 0,-18 1 7,-17-1 3,35 1-11,0 0 1,-18-1 9,1 36-1,17-35-10,-18-18 3,0 18-2,18-1 3,-17 1-4,-1-1 3,0 19-2,1-36 0,-1 17 1,18 1 1,-35 0-2,17-1 1,18 1 1,-35 0-1,0 17-1,17-17 1,0-1 0,1-17 1,-1 35-1,1-17 0,-1-18 1,0 18-2,-17-1 10,-18 1-8,35 0-3,-17-1 5,-35-17-6,17 36 4,-18-19-2,-17 1 1,17-18 0,-34 0 0,16 17 0,-52 36 0,88-53 0,-53 18 0,18 0 1,0-1-2,0 19 1,35-19 1,0 1-2,18-18 2,17 0-1,1 17 15,-19-17 26,1 0-41,-53 36 3,17-36-3,-17 0-2,0 0 1,0 0 1,17 0 0,1 17 2,17-17-3,35 0 0,-35 18 0,18-18 1,17 0 16,0 0-7,1 0 9,-1 0-4,1 0-6,-36 0-1,-18 0 1,53 0-9,-34 0 2,16 0-1,1 0 0,17 0 8,1 0 0</inkml:trace>
    </iact:actionData>
  </iact:action>
  <iact:action type="add" startTime="178308">
    <iact:property name="dataType"/>
    <iact:actionData xml:id="d23">
      <inkml:trace xmlns:inkml="http://www.w3.org/2003/InkML" xml:id="stk23" contextRef="#ctx0" brushRef="#br0">5786 16598 0,'35'71'54,"18"-54"-45,53 1-2,-18-18 3,123 18-3,-34-18 0,34 53 3,1-36-4,17-17 2,1 0 0,-19 0 0,-34 0 0,-1 0 1,36 0-1,-89 18 0,1-18-1,-71 0 2,0 0-1,-36 0 1,36 0 84,-35 0-85,35 0 0,-18 0 1,0 0-1,1 0 0,17 0 1,-36 0-1,54 0 0,-1 0 0,-34 0-1,34 0 2,1 0-3,-54 0 4,19 0 7,-19 0-11</inkml:trace>
    </iact:actionData>
  </iact:action>
  <iact:action type="add" startTime="180996">
    <iact:property name="dataType"/>
    <iact:actionData xml:id="d24">
      <inkml:trace xmlns:inkml="http://www.w3.org/2003/InkML" xml:id="stk24" contextRef="#ctx0" brushRef="#br0">14376 17410 0,'-18'0'79,"0"0"-73,1 0 2,-1 0 3,-17 0-5,-18 0 4,-35 0-4,0 0 3,-1 0-2,-16 0 0,-1 0 2,17 0-1,-16 0 0,16 0 0,1 0 0,-35-18 0,-1-17-1,54-1 2,-1 1-1,1 17-1,-19-34 2,1 16-1,18 19 1,17-19-2,18 36 2,-1-35-2,-17 17 2,18 18-2,-36-52 2,19 34-2,34 0 3,-35 18-4,18-17 2,35-1 9,-53 0 2,35 1-13,1-1 0,-19-17 2,1-18 0,17 18 0,-35-1 0,53 19 0,-17-19 0,-18 1 0,17 17 0,18-17 1,-18 0 8,18-18-10,0 35 2,-35-17-3,35 0 4,0-18-4,0 18 3,0-36-2,0 36 2,0-18-3,0-18 3,0 36-2,0-18 1,0-35 0,0 35 1,0 35-2,0-35 3,0 18-4,0 0 1,0 17 2,0-35-1,18 36 0,-18-36 0,17 17 0,1 1 0,0 0 1,-18-18-2,17 35 3,36-35-4,-18 1 5,-17-1-6,35-18 4,0 1-1,0 17 1,35-36-2,-70 54 0,70-35 2,-53 34-1,0 19-1,36-1 1,-1 0 0,19 1 0,-36 17 0,17-36 0,54 1 0,-72 35 1,37-17-1,34 17-1,-35 0 2,53 0-1,-17 0 2,-1 0-4,-17 0 4,71 0-4,-19 0 3,-34 0-1,17 0 1,18 35-1,-18-18-1,-18-17 0,-17 18 0,-18 0 2,18 35-2,-18-18 1,53 0 0,-70 0 0,0 1 0,34 34 0,-16-34 1,16 34-2,19-35 1,17 36 1,-18-36-2,-17 36 2,-35-54-1,-1 1 0,-34 17 0,-1-17 1,0 0-3,-17 17 4,-18-17 4,18 17-5,-18 18-1,0-36-1,17 36 2,-17 0-2,0 18 2,0-54-1,0 36 0,0 0 0,0 0 0,0 18 0,0-36 0,0 18 0,0 0 0,0 0 0,-17 35 0,-1-53 1,-17 18-2,17-53 2,-17 53-2,-18-18 3,-18 18-4,1-17 4,-36 16-4,35-16 2,-17 34-1,35-52 2,-35 35-2,35-18 3,0 0-4,-17-17 2,34 0 1,19-1-2,-36 19 2,35-19-1,-17-17 0,0 18 0,-1 17 0,1-17 0,0-1 0,17-17 0,-35 18 1,0 17-2,0-35 3,18 0-4,0 18 4,-18-18-4,53 18 3,-18-18-2,-17 0 9,35-18 111,0-17-118,0-1 0,0 1-2</inkml:trace>
    </iact:actionData>
  </iact:action>
  <iact:action type="add" startTime="188136">
    <iact:property name="dataType"/>
    <iact:actionData xml:id="d25">
      <inkml:trace xmlns:inkml="http://www.w3.org/2003/InkML" xml:id="stk25" contextRef="#ctx0" brushRef="#br0">5397 14199 0,'18'0'61,"53"0"-48,-1 0-4,18 0-3,1 0 1,34 0 1,18 0-1,71 0 2,17 0-4,89 0 3,-1 0 0,-17 0 1,-18 0-2,-17 0 2,-18 0-2,-53 0 3,-18 0-3,-52 0 2,-1 0-2,-35 0 2,1 0-2,-19 0 2,36 0-2,-36 0 2,36 0-2,18 0 1,-36 0-1,35 0 2,1 0-1,-1 0 0,-17 0 0,71 0 0,-19 0 0,19 0 0,-36 0-1,18 0 2,-18 0-1,-18 0 0,1 0 0,17 0 0,-53 0 1,35 0-2,-34 0 2,-1 0-2,0 0 2,18 0-2,0 0 1,17 0 0,54 0 2,-54 0-4,89 18 2,-18-18 0,0 35 0,0-35-1,17 0 1,-69 0 2,34 0-4,-53 0 2,54 0 0,-54 0 1,18 0-1,18 35 0,18-17 0,34 17 1,54-17 0,-54 35-3,1-53 2,-35 0 0,34 18-1,18-18 2,-17 0-1,-18 17 1,18-17-2,-36 36 2,36-1-3,0 0 3,-1-17-2,-34-1 2,34 36-1,1-35 0,-18-18 0,0 18 0,-18-18 0,18 0 0,-17 0 0,34 0 0,1 0 1,-18 0-3,-17 0 3,70 0-1,-53 0 0,52 0 1,-51 0-1,34 0-2,-18 0 3,-34 0-2,35 0 2,-36 0-2,0 0 1,1 0 0,34 0 0,-34 0 0,17 0 0,-18 0 0,-17 0 1,-18 0-2,35 0 2,1 0-1,-1 0 0,1 0 0,-19 0 0,19 0 0,-71 0 0,17 0 1,36 0-2,-71 0 2,-53 0-2,36 0 2,-54 0-2,1 0 3,-53 0 261,0 0-262,-36-18-2,18 18 2,18 0 1,-36-18-1</inkml:trace>
    </iact:actionData>
  </iact:action>
  <iact:action type="add" startTime="190432">
    <iact:property name="dataType"/>
    <iact:actionData xml:id="d26">
      <inkml:trace xmlns:inkml="http://www.w3.org/2003/InkML" xml:id="stk26" contextRef="#ctx0" brushRef="#br0">13882 17339 0,'-35'0'47,"35"18"-38,-18-18 7,-17 17-9,17-17 3,-17 0-1,-1 0 0,1 0-4,-35 0 2,34 18 0,1-18 2,-18 0-1,-17 0 8,52 0-8,-35 0 0,-35 0 1,53 0-3,-54 0 4,54 0-4,-18 0 4,-17 0-4,34 0 2,-34 0 0,-1 0 0,1 0 1,34 0-1,-17 0 0,-35 0 0,-35 0 0,70 0 0,-18 0 0,1 0-1,-1-35 1,36-1 0,17 19 0,-17-19 0,0 19 1,17-54-2,-17 18 3,17 0-3,1 1 2,-1 34-3,18-35 4,-35 0-3,17 18 2,-35-1-2,35 1 1,1 18-2,17-1 6,-36-35-6,19 35 2,-1 1 0,1-36 0,-19-18 1,36 36 1,0 0-2,-17-53-1,17 17 1,0 0-1,0 18 2,0 1-3,0-19 2,0 18-1,0 18 2,35-18-2,-17 18 3,17-18-4,0 0 4,-17 18-4,35-36 2,-18-17 0,18 17 0,17-35 0,1 1 0,0-1 0,-36 70 0,18-52 1,-18 71-1,36-72 0,-19 72-1,1-36 2,71 0-1,-71 0 0,17 18 0,-17-18 0,18 18 0,-18 17 0,-18 0-1,18 1 3,17-1-1,1 0 7,0-17-10,-1 17-4,1 18 3,17-35 5,-18 35-4,1-35 3,17-18-1,-17 53 0,17 0-1,-35-18 2,35 18-1,0 0 0,0 0 1,54 0-3,-37 0 3,1 0-1,18 0 0,-36 0-1,35 0 2,-34 0-2,-1 0 2,53 36-1,-18 34 1,-17-17-3,18-18 4,-19 36-3,19-1 2,17 19-3,-35-36 3,17 17-1,-52-17 0,35-18 0,17 54 0,-70-72-1,0 36 2,0-35-1,-18-1 0,-17 19 0,0-36 0,-1 17 0,18 36 0,-17-35 0,0 35 0,35 17 0,-36-34 0,19 34 1,-1-35-2,-18-17 2,-17 35-3,0 0 4,36 0-4,-36-18 4,0 36-4,0-1 4,0-35-3,0 71 1,-36-35 0,-52 35 0,53-18 0,-18 18-1,-35 0 1,-53 35 1,35-53-2,-53 18 1,53-53 0,1 0 0,34-1 1,0-16-2,19-19 2,34 1-1,0 0 8</inkml:trace>
    </iact:actionData>
  </iact:action>
  <iact:action type="add" startTime="200085">
    <iact:property name="dataType"/>
    <iact:actionData xml:id="d27">
      <inkml:trace xmlns:inkml="http://www.w3.org/2003/InkML" xml:id="stk27" contextRef="#ctx0" brushRef="#br0">6297 16528 0,'-18'0'14,"-17"-18"3,18 0-2,-1 18 1,0 0-8,-17-17 8,17-1 16,-35 18-24,0-18 1,-17 1-2,-18-18 1,52 35 1,-34-36-1,35 19 0,-36-19-1,71 19 2,-70-1-1,52 0 1,-17-17-3,17 17 3,-17-34-2,17 16 2,18 1-2,-18 17 1,18-35 0,-17 18 1,17 0-2,0-36 2,0 36-2,0 0 1,-18 0 0,18-18 0,0 17 1,0-17-1,0 18 0,0 0 0,0-36-1,0 18 2,0 18-2,0-35 2,35-1-3,-17 36 3,-18 17 0,18-35-2,-18 36 4,17-1-6,1 0 5,-18 1-4,35-19 4,18 1 7,-35 17-11,17 18 4,36-17-5,-1-54 4,1 54-2,17-1 1,18-35 0,35 0 0,-53 18-1,18 17 1,-71 1 0,53 17 1,-17-18-1,-1 18 0,-17-35 1,-17 35-2,-1 0 2,18 0-2,-35 0 2,52 0 0,18 0-2,18 17 0,-53-17 2,35 0-2,36 36 2,-18-1-1,-18-35 0,18 17-1,17 19 1,53 17 0,-52-53 1,-1 17-2,1 1 1,-36-18 0,-17 18 1,-1 17-1,-17-18 0,-18 1 0,18 0 0,-17 17 0,16-17 0,19-1 1,-53 1-3,52 17 4,1-35-3,-1 18 2,-17-18-3,0 18 3,-18 17-2,36 0 0,-53-17 2,52 35-2,1-18 2,-18 18-1,17-18 0,-17 18 0,-35-53 0,105 71 0,-88-54 1,-17-17 71,17 18-62,1 17-3,-36 0 9,0-17-1,0 17-14,0 1-2,0-19 2,0 19-1,0-1-1,0 0 1,0 0 0,0-17 0,0 0 0,0 17 0,0 0 2,0-17-4,0-1 3,0 1-2,0 0 3,0 17-5,0-17 5,-18-18 5,0 35-1,18-17-5,-35 17 23,17 0-23,1 0 22,17-17-23,-18-18 0,1 18 0,17-1 0,-18 1 1,-17 0 9,17-18-13,0 17 4,-17 1-2,17-18 3,1 0-4,-18 0 4,-18 35-3,35-35 1,0 0-1,1 18 2,-19-18-1,19 0-1,-36 0 2,35 17 0,-35-17-3,18 0 2,35 18-1,-71-18 2,54 0-1,-18 18 0,-1-18 1,1 0-1,-18 17 0,18-17 0,17 18 1,-35 0-2,18-1 2,17 1-2,-17 0 2,0-18-2,-18 17 2,-18 18 7,18-17-9,18-18 2,-35 0-3,-1 0 2,36 0 0,-18 0 0,35 0 0,-17 0 0,0 0 0,-1 0 0,1 0 0,-18 0 0,36 0 1,-36 0-3,17 0 4,1 0-2,0 0 0,17 0-1,-17 0 2,-18 0-2,35 0 2,-35 0 1,-17 0 4,35 0-7,-36 0 1,53 0 0,-35 0 1,36 0-2,-18 0 1,17 0 0,0 0 9,-17 0-2,0 0 10,17 0-18,0 0 2,1 0-2,-1 0 2,0 0 9,1 0-13,-1 0 20</inkml:trace>
    </iact:actionData>
  </iact:action>
  <iact:action type="add" startTime="211914">
    <iact:property name="dataType"/>
    <iact:actionData xml:id="d28">
      <inkml:trace xmlns:inkml="http://www.w3.org/2003/InkML" xml:id="stk28" contextRef="#ctx0" brushRef="#br0">14252 17445 0,'18'0'86,"-1"0"-77,1 0 8,0 0-2,-1 0 2,1 0-1,0-18 1,-1 18 0,19 0-2,-19 0 0,-17-17-7,18-1-1,0 0 8,-1 18-7,1 0 9,-1 0-8,1 0-2,17 0 10,-35-17-10,36 17 1,-19 0 0,1-18 1,0 0 6,-1 18 2,1 0 24,-1 0-35,19 0 2,-19 0 1,19-17-1,-1-1 0,0 0 6,-35 1-6,18 17 0,-1 0 9,1-18 71,-18 1-55,0-1 6,35-17-22,-17 35 174,17-36 170,1 19-353,-1 17 8,-17 0-9</inkml:trace>
    </iact:actionData>
  </iact:action>
  <iact:action type="add" startTime="216052">
    <iact:property name="dataType"/>
    <iact:actionData xml:id="d29">
      <inkml:trace xmlns:inkml="http://www.w3.org/2003/InkML" xml:id="stk29" contextRef="#ctx0" brushRef="#br0">5592 17180 0,'17'-35'117,"1"35"-107,52 0-3,19 0 2,-19 0-2,18-18 3,36 1 0,123-1 6,-89 18-9,36 0 0,-17 0 1,35 0 0,-1 0-1,-105 0 3,70 0-2,-17-53-3,0 53 3,-71-17 0,0 17 0,36 0 0,-54 0 0,-34 0 0,52 0-1,0 0 2,18 0-1,-18 0 2,212 0 6,-194 0-9,52 0 1,-16 0-1,-19 0 2,18 0-2,-53 0 3,-17 0-4,-1 0 4,-34 0-3,-19 0 1,1 0-2,0 0 10</inkml:trace>
    </iact:actionData>
  </iact:action>
  <iact:action type="add" startTime="217389">
    <iact:property name="dataType"/>
    <iact:actionData xml:id="d30">
      <inkml:trace xmlns:inkml="http://www.w3.org/2003/InkML" xml:id="stk30" contextRef="#ctx0" brushRef="#br0">11307 17110 0,'17'0'91,"1"0"-85,70 0 0,18 0 3,-18 0-1,88 0 1,-34 0-2,69 0 1,-34 0-1,52 0 2,-53 0-2,54 0 3,-19 0-4,1 0 5,-18 0-5,-18 0 1,71 0 2,35 0-2,18 0 0,-35 0 1,-36 0-1,1 0 2,-1 0-2,18 0 2,-18 0-1,0 0 0,-52 0 1,-54 0-3,36 0 5,-71 0-5,-35 0 4,18 0-4,-18 0 4,0 17-4,-36-17 4,1 0-4,-1 18 10,19-18 98,-1 0-106,18 0 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2:30:33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89">
    <iact:property name="dataType"/>
    <iact:actionData xml:id="d0">
      <inkml:trace xmlns:inkml="http://www.w3.org/2003/InkML" xml:id="stk0" contextRef="#ctx0" brushRef="#br0">4568 4463 0,'-17'-18'69,"34"0"-50,19 1-11,17-1-1,0 0 3,52-17-3,-16 35 2,-54-17-2,53 17 2,-17-18-3,-1 18 3,18 0-3,-17 0 3,-36 0-2,53 0 3,18 0-3,35 0 3,-17 0-4,-1 0 2,-17 0-2,71-18 3,-19 18-1,-52-35 3,-53 35-5,18-18 1,-36 18 0,0 0 1,0-17 0,1 17 1,-1-18 0,18-17-2,-18 35 2,36-18-2,-36 0 2,0 18-2,36 0 3,-54 0-2,54-17-1,0 17 0,-36 0 3,18 0-4,0 0 3,0 0-3,-18 0 3,18 0-2,-18 0 1,-17 0 1,52 0-1,-52 0-1,35 0 1,17 0 0,19 0 0,16 0 1,19 0-2,35 0 2,-18 0-1,-18 0 0,18 0 0,-17 0 0,-1 0 0,-35 0 0,1 0 0,-1 0 1,0 0-2,18 0 10,-18 0-13,0 0 3,36 0 0,17 0-1,-18 0 3,1 0-2,17 0 1,35 0-2,-52 0 1,52 0 2,-52 0 0,-19 0-2,19 0 1,-1 0 0,-70 0 0,-17 0 0,17-35 1,-36 35-2</inkml:trace>
    </iact:actionData>
  </iact:action>
  <iact:action type="add" startTime="4060">
    <iact:property name="dataType"/>
    <iact:actionData xml:id="d1">
      <inkml:trace xmlns:inkml="http://www.w3.org/2003/InkML" xml:id="stk1" contextRef="#ctx0" brushRef="#br0">5080 5980 0,'-18'17'78,"71"-17"-53,18 0-16,88 0-2,-18 0 0,17 0 2,36 0-1,-70 0 0,52 0 0,-35 0 0,36 0 1,-18 0-2,17 0 3,-53 0-4,-34 0 4,-1 0-5,-18 0 5,-17 0-4,0 0 5,18 0-6,-1 0 3,-52 0 1,35 0-2,35 0 1,0 0 1,0 0-1,71 0 0,-18 0 0,18 0 0,-53 0 0,53 0 1,-124 0-2,18 0 1,-71 18 297</inkml:trace>
    </iact:actionData>
  </iact:action>
  <iact:action type="add" startTime="5766">
    <iact:property name="dataType"/>
    <iact:actionData xml:id="d2">
      <inkml:trace xmlns:inkml="http://www.w3.org/2003/InkML" xml:id="stk2" contextRef="#ctx0" brushRef="#br0">10425 5838 0,'35'0'80,"35"0"-73,1 0 1,35 0 1,-18 0 0,35 0-3,54 0 2,-54 0 0,1 0-1,52 0 1,-70 0 2,0 0-4,0 0 3,0 0-2,-18 0 3,-18-52-4,1 52 4,17-18-3,35 0 2,-52 18-3,35 0 3,53-35-1,-18 17-1,-35-17 1,35 17 1,53 1-2,-53 17 1,35-53 0,-52 35 0,-54 18 0,18 0 0,-17 0 0,-18-17 0,-18 17-1,0 0 2,36 0-1,-36 0 0,1 0 1,16 0-2,-16 0 9,-19 0-6,19 0-3,-19 0 1,19 0 0,-19 0-1,1 0 2,17 0-2,0 0 0,18 0 2,18 0-1,17 0 0,-17 0 0,-36 0 0,53 0 1,-17 0-1,17 0-1,-18 0 1,-17 0 0,0 0 0,18 0 1,17 0-1,-17 0 1,17 0-3,0 35 4,18-17-3,-36-18 2,1 0-3,-18 17 4,17-17-4,1 0 3,-1 0-1,-52 0 0,35 35-1,-18-35 1,1 0 1,-19 0-2,1 0 2,0 0-1,34 0-1,-34 0 2,17 0-1,-17 0 0,35 18 0,-18 0 0,18-18 1,0 0-2,0 17 2,0-17-2,0 0 3,-18 0-4,18 36 3,-35-36-2,35 0 2,-1 0-2,-16 17 2,70 1-2,-54-18 1,19 18 0,-18-18 0,0 0 0,70 35 0,-34-35 0,-1 0 0,18 0 0,-18 17 0,35-17 1,18 0-3,18 18 2,-35-18 0,17 18 1,-18-18-1,1 0 0,-19 0-2,-34 0 5,0 0-6,-36 0 5,18 0-3,0 0 3,-18 0-4,0 0 82,-17 0-64,-1 0-8,1 0 1</inkml:trace>
    </iact:actionData>
  </iact:action>
  <iact:action type="add" startTime="10671">
    <iact:property name="dataType"/>
    <iact:actionData xml:id="d3">
      <inkml:trace xmlns:inkml="http://www.w3.org/2003/InkML" xml:id="stk3" contextRef="#ctx0" brushRef="#br0">10918 7355 0,'0'-17'23,"0"-1"-16,0 0 11,18 18-3,0-17-6,17 17-3,36-18 2,-54 1 0,18 17 0,54-18 0,34 0 0,1 1 0,-1 17 0,53 0 1,1 0-2,-1 0 1,1 0 0,-54 0 1,1 0-2,-36 0 2,0 0-2,0 0 2,-17 0-2,17 0 2,-35 0-1,35 0 1,-35 0-2,35 0 2,-17 0-2,-1 0 3,-34 0-4,-1 0 5,-18 0-6,36 0 5,-35 0-3,17 0 0,1 0 1,-1 0 0,18 0 0,17 0 0,1 0 0,17 0 0,-35 0 0,35 0 0,-17 0 0,-1 0 0,1 0 0,-36 0 0,0 0 1,18 0-3,-35 0 3,53 0-2,-54 0 2,36 0-2,18 0 2,-54 0-2,54 0 2,-36 0-1,36 0 0,-36 0-1,18 0 1,0 0 0,-36 0 0,36 0 0,-35 0 0,35 0 0,-18 0 0,0 0 1,-17 0-1,17 0-1,-17 0 2,17 0-1,-17 0 1,17 0-2,-17 0 0,17 0 2,0 0-2,1-36 2,-1 36-2,18 0 2,17 0 8,-52 0-11,35 0 3,18 0-1,-54 0 0,54 0-1,-1 0 2,-52 0-2,35 0 2,0 0-1,-18 0-1,-17 0 2,17 0-1,0 0 0,-17 0 0,-1 0 0,1 0 9,0 0-10,-1 0 10,1 0-9,0 0-1,-1 0 18,19 0-18,-19 0 9,1 18-8,0-18-1,17 0 2,0 0 6,-17 0-4,-1 0 1,36 0-3,-35 0 8,17 0-10,-17 0 0,-1 0 3,36 0-3,-35 0 3,17 0-4,36 0 4,-54 0-4,54 0 3,-36 0-2,36 0 3,-36 0-4,18 0 3,18 0-2,-18 0 1,-1 0 0,19 0 0,0 0 0,-19 0 0,19 0 0,-18 0 0,35 0 1,0 0-1,-17 0 0,-18 0 0,53-35 0,-71 35-1,35 0 2,-17 0-1,18 0 1,-53 0-2,35 0 1,-18 0 0,18 0 2,-18 0-5,18 0 4,0 0-2,0 0 4,-18 0-5,0 0 1,1 0 2,-19 0-1,36 0 0,-18 0 0,1 0 0,-1 0 0,0 0 0,18 0 1,0 0-2,18 0 1,-54 0 1,71 0-2,-17 0 2,0 0-2,17 0 1,0 0-1,0 0 3,0 0-4,-35 0 3,35 0-2,54 0 3,-54 0-4,0 0 2,-35 0 0,35 0 0,-17 0 0,-1 0 0,-52 0 0,17 0 0</inkml:trace>
    </iact:actionData>
  </iact:action>
  <iact:action type="add" startTime="15155">
    <iact:property name="dataType"/>
    <iact:actionData xml:id="d4">
      <inkml:trace xmlns:inkml="http://www.w3.org/2003/InkML" xml:id="stk4" contextRef="#ctx0" brushRef="#br0">10460 9225 0,'17'0'97,"36"0"-90,0 0 2,36 0-3,34 35 2,0-17 0,1-18 0,88 53-1,-36-53 2,0 35-1,36-35 1,0 36-2,17-36 1,0 0-2,1 0 3,-54 0-2,36 0 1,-1 0 0,-17 0 0,18 0 0,-36 0 0,1 0 0,-18 0 0,17 0-1,-88 0 2,18 0 0,17 0-1,-34 0 0,69 0-1,-69 17 2,-1-17-1,35 0 1,-35 0-2,1 0 14,16 0-15,-52 0-5,36 0 1,16 0 9,-69 0-4,34 0 2,1 0-2,-54 0 1,54 0 0,17 0 0,-17 0 1,17 0-2,-35 0 2,35 0-1,18 0-1,0 0 1,17 0 0,36 0 0,17 0 0,54 0 0,-1 0 0,0 0 0,36 0 2,-53 0-3,-1 0 2,-34 0-3,-36 0 3,-53 0-2,0 0 2,-53 0-1,18 0-1,-35 0 26,17 0 47</inkml:trace>
    </iact:actionData>
  </iact:action>
  <iact:action type="add" startTime="17637">
    <iact:property name="dataType"/>
    <iact:actionData xml:id="d5">
      <inkml:trace xmlns:inkml="http://www.w3.org/2003/InkML" xml:id="stk5" contextRef="#ctx0" brushRef="#br0">13723 9543 0,'-18'0'84,"-17"0"-74,-35 0-2,17 0 1,-53-36-3,18 1 3,-36 0-1,-35-18 0,36 18 0,-18-1 0,70-17 0,54 53 1,-19-17-2,-17-19 2,18 1-3,18 0 11,17 17-1,0-17-9,0 0 2,0-1-1,-18 1 1,0 35-3,18-53 2,-17 18 1,17 17-1,0-35 0,0 1 0,0-1 0,0-18 1,0 36-2,0-36 2,0 18-3,0 0 3,0 18-2,0 0 2,0 0-2,17-36 3,1 53-4,0-35 4,17 18-4,-18 0 3,19-18-2,-1 0 1,36 18 0,-19-18 0,19 0-1,0 18 2,17-1-2,-18-52 2,-17 88-1,35-70 0,18 34 0,-35 1 0,52 0 1,-52 17-2,35-52 2,-18 52-2,0 18 3,36-18-4,-1 18 3,-17-35-2,70 35 2,-17-35-2,17 35 2,-35 0-2,36-18 3,-1 0-4,-17 18 2,-18 0 0,71 0 1,-36 0-2,1-52 2,-1 52-3,-17 0 3,17 0 0,-70 0-3,17 0 2,36 0 1,-71 0-2,36 0 1,-71 0 0,35 0 0,35 0 1,1 0-1,123 52 0,-18-16 0,-17-1 2,-1 0-5,1-17 4,-71-18-1,-17 35 1,-18-17-3,-71 0 20,-18-1 1,-17 1-24,0-1 13,0 36-7,0-17-1,0 17 0,-17 35 0,17-18 1,-18 36-2,-35 18 3,18-1-4,-36 36 4,-52 35-3,-1 18 2,19-36-3,-72 18 3,36-71-2,35 19 1,18-37 0,53-52 1,17-35 6</inkml:trace>
    </iact:actionData>
  </iact:action>
  <iact:action type="add" startTime="20016">
    <iact:property name="dataType"/>
    <iact:actionData xml:id="d6">
      <inkml:trace xmlns:inkml="http://www.w3.org/2003/InkML" xml:id="stk6" contextRef="#ctx0" brushRef="#br0">13282 12965 0,'35'0'6,"1"0"0,-19 0 2,19 0 0,-1 0-1,-18 0 1,1 0 8,0 0 73,-1 0-82,1 0 75,35 0-57,-35 0-11,17 0-6,-18 17 0,1-17 0,17 0 0,1 18-1,17-1 3,-36-17-2,36 0-1,18 36 1,-1-36 2,-34 0-2,34 17-2,-35-17 2,1 0-2,-19 0 11,19 18-9,-19-18 0,18 0 0,-17 0 0,17 18 0,36-18 0,-53 0 0,52 0 0,1 0 0,-18 0 0,0 0 0,17 0 5,1 0-10,-18 0 4,-18 0 3,35 0-2,-52 0-1,35 0 1,35 0 0,-53 0 1,1 0-3,34 0 4,-34 0-3,-1 0 2,18 0-2,0 0 2,0 0-2,-1 0 1,1 0 0,36 0-1,-72 0 1,54 0 1,-1 0-1,-52 0 0,35 0 0,-18 0 0,-17 0 0,17 0 0,36 0 0,-54 0 0,36 0 1,18 0-2,-54 0 2,54 0-2,17 0 1,0 0 0,1 0 1,-1 0-2,0 0 3,-18 0-4,19 0 3,-1 0-3,-35 0 3,35 0-2,0 0 2,-17 0-1,-1 0 0,18 0 0,1 0-1,34 0 2,1 0-1,52 0 0,-35-53 0,18 35-1,0 0 2,-71 18-1,-18-17 0,-17 17 1,0-35-2,18 17 2,-1 0-2,36-52 3,-18 34-4,36 19 3,17-54-2,35 36 4,-17-18-6,17 18 4,-17-36-2,0 18 1,-36 0 0,-17 0 0,18 1 0,-71 34 0,0 0 0,17 1 0,-35-19-1,-17 19 1,17-1 1,-17 18-1,17-18 0,-35 1-1,18-1 3,0 18-3,-1-35 3,18 0-4,1-1 4,17 1-5,-18 0 5,71-36-4,-53 54 4,35-54-2,-35 53 1,17-52-4,-34 52 3,-19-17 1,1 0-1,0-18 0,-1 53 0,18-71 0,18 18 0,-35 18 0,105-71 0,-34 18 0,16-18-1,-52 53 2,0-53-1,-35 71 0,0-53-1,-18 35 2,0 0-1,0-17 2,0 17-5,-53-36 6,17 72-5,1-19 3,-53-16-2,0-1 2,17 17-2,-35 1 0,18 17 2,-106-52-1,18 52 0,-36-52 0,0 17 0,1-18 0,-1 54 0,0-1-1,1-17 1,-1-1 0,71 1 0,-35 35 1,17 0 0,-18 0-2,54 0 3,17 0-4,-70 0 3,-1 0 0,-246 0 6,229 0-9,18 0 3,-1 0-1,18 18 3,-17 17-7,53-35 4,-1 18 1,1-1 0,52 1-2,-17 17 1,-18-35-1,18 18 2,-53-18-1,17 0-1,1 18 2,-36-1-1,18 1 0,17-1 0,19-17 0,16 0 2,-34 0-4,-18 0 3,0 0-2,-36 0 3,54 0-4,-1 0 3,1 0-2,-1 36 2,54-19-2,-54 1 1,89 0 0,-35-1 0,34-17 0,-34 18 0,-1 0 0,71-1 0,-53 1 0,18-18 10,-18 17-10,35-17 7,-17 18-6,18-18-2,-19 18 3,1-1-4,0 1 4,-53 35-4,35-18 4,-18 18-2,36-35-2,0-1 8,17 1-5,18 0 7,0-1-8,0 19 9,0-19-10,0 1 8,0 17-6,0-17 15,0-1-17,0 36 3,0 0-4,0-17 3,0 34-1,0 1 1,0-1-3,0-35 4,0 36-3,0-18 3,0-35-4,0-1 2,0 19-1,0-19 1,18 1 1,-1-18-2,-17 35 1,18-17 1,-1-18-1,1 35-1,-18-17 2,0 35 8,0-18-9,35-18 0,-35 1-1,18 17 2,-18 1 8,18-1-10,-18-17 2,0-1-3,17 18 3,19 18-2,-36-35 3,0 35-4,0-18 3,17-35-2,1 53 1,-1-18 0,19-17 0,-36 17-1,17 18 1,19-17 1,-19-36-1,1 52-1,-18-34 2,18 35 0,-18-35 30,0 17-13,0 0-20,0 0 12,0-17 4,0 17-6,0-17 16,0 0-15,0 17-8,0-17-3,0-1 5,0 19 12,0-19 203</inkml:trace>
    </iact:actionData>
  </iact:action>
  <iact:action type="add" startTime="37492">
    <iact:property name="dataType"/>
    <iact:actionData xml:id="d7">
      <inkml:trace xmlns:inkml="http://www.w3.org/2003/InkML" xml:id="stk7" contextRef="#ctx0" brushRef="#br0">17568 12577 0,'-17'0'102,"-1"0"-93,0 0 1,-17 0-5,0 0 3,-36 0 2,-17 0-4,0 0 2,0 0 4,-142-53 2,142 53-7,18-18 0,-36 0 2,71 1-2,-18-19 2,0 1-2,17 35 1,-16-53 1,34 18-1,-35-18 1,-18 18-2,-17-53 1,-18 17-1,1 0 3,-19-17-4,18 35 4,-35-35-4,106 53 2,-18 17 0,-18-35 0,36 18 0,-35-18 1,34 18-1,1 0 0,17 17-1,1-35 2,-19 0-2,19 18 2,-1 17-1,1-35-1,-19 18 2,36-18 8,0 35-12,0-17 4,0 17-2,0 1 3,0-36-3,0 0 9,18 18-7,0-1-2,34-16 2,1-37-2,36 19 1,-37 17 0,19-35 0,70-1 0,-70 54 0,-1-18 1,36 18-2,0-36 1,17-17 0,-17 53 0,53-53 0,17 35-1,-17-35 1,53 17 1,-89 53-1,71-34 1,-17-19-2,34 36 2,-17-18-2,0 35 3,-35 1-4,-35-19 3,17 36-2,-18 0 2,-35 0-1,1 0 0,16 0-1,-16 0 1,-19 0 0,-35 0 0,18 0 1,-35 0-2,35 0 9,-35 0 1,17 0-10,-18 0 2,36 36-1,-17-1-1,17 18 2,-53-36-2,35 1 3,0 17-4,0 1 4,-35-19-4,53 36 4,-35 0-4,0-18 3,-1 36-2,54 17 2,-54-17-1,36 34 0,-17 19 0,-19-54-1,36 1 1,-35 35 1,-1-18-2,1 18 2,-18-18-1,35 0 0,-35 18 1,0-18-2,0-52 2,0 34-2,0 1 1,0-54-1,0 36 2,0 0-2,-53 0 3,1-18-4,-37 18 3,1-35-1,-18 35-1,0 0 1,-17 0 1,52-36-1,-140 89-2,105-71 6,-18 36-7,-70 0 3,71-19 0,17 1 0,0 18 0,53-53 0,36 17 0,-36-18 0,18 1 0,17 0 17,-17-18-2,17 17-13,18 1-3,-18-18 2,-17 18-3,17-1 91,1 1-90,-18 0 65,17-18-64,0 0 0,1 0 0,-1 0 0</inkml:trace>
    </iact:actionData>
  </iact:action>
  <iact:action type="add" startTime="39798">
    <iact:property name="dataType"/>
    <iact:actionData xml:id="d8">
      <inkml:trace xmlns:inkml="http://www.w3.org/2003/InkML" xml:id="stk8" contextRef="#ctx0" brushRef="#br0">23195 9119 0,'-18'0'48,"36"0"-2,17 0-37,18 0-2,-35 0 1,35 0 1,17 0-1,19 0 0,-1 0 0,0 0 1,18 18-2,-18 0 1,-17-18-1,-36 17 2,-35 1 112,0-1-98,0 1-16,0 0 0,0 17 2,-18 18 7,1-35-8,-1 17 7,18-17-5,-18-1-2,18 1 7,-17-1-7,-1-17 11,0 18-14,18 0 3,-17-1 0,-1-17 3</inkml:trace>
    </iact:actionData>
  </iact:action>
  <iact:action type="add" startTime="40814">
    <iact:property name="dataType"/>
    <iact:actionData xml:id="d9">
      <inkml:trace xmlns:inkml="http://www.w3.org/2003/InkML" xml:id="stk9" contextRef="#ctx0" brushRef="#br0">23407 9172 0,'0'35'62,"0"18"-54,0-35 2,0 53-4,0 17 3,0 0-1,0 35 0,0-34 0,0-1 1,0-18-3,0 1 2,0-18 0,0-35 0,35 17 0,0 35 2,-35-52 11,18-18 44,0 35-57,17 1-1,-17-19 18,17-17-1,-18 0 0,1 0-15,0 0 7,-1 0-9,1 0 3,17 0 3,1-17-5,-1-19 2</inkml:trace>
    </iact:actionData>
  </iact:action>
  <iact:action type="add" startTime="42054">
    <iact:property name="dataType"/>
    <iact:actionData xml:id="d10">
      <inkml:trace xmlns:inkml="http://www.w3.org/2003/InkML" xml:id="stk10" contextRef="#ctx0" brushRef="#br0">24518 9172 0,'-35'0'14,"17"0"-5,0 0-2,1 18 1,-1-1 0,-17 19 0,17-19 1,18 72-1,0-19 0,0 18-1,0-35 1,0 35 1,0-17-2,0-18 2,0 17-1,0-17 0,0 0 1,18 18-2,-18-1 1,0-34-1,0-1 2,0 0-2,0-17 3,0 0-4,18-1 101,17-17-69,-18 0-14,1 0 72,0 0-79,-1 0-9,1-17-1</inkml:trace>
    </iact:actionData>
  </iact:action>
  <iact:action type="add" startTime="43055">
    <iact:property name="dataType"/>
    <iact:actionData xml:id="d11">
      <inkml:trace xmlns:inkml="http://www.w3.org/2003/InkML" xml:id="stk11" contextRef="#ctx0" brushRef="#br0">24888 9507 0,'0'36'117,"0"17"-108,0 17-1,0 18-1,0-52 2,36 52-1,-19-53 0,-17-17 0,18 35 1,-18-36 6,0-34 170</inkml:trace>
    </iact:actionData>
  </iact:action>
  <iact:action type="add" startTime="44157">
    <iact:property name="dataType"/>
    <iact:actionData xml:id="d12">
      <inkml:trace xmlns:inkml="http://www.w3.org/2003/InkML" xml:id="stk12" contextRef="#ctx0" brushRef="#br0">25206 9596 0,'-35'17'289,"-1"1"-279,1 35 5,0-36-8,17-17 1,18 18 40,0 0-16,-17-18-23,-19 17 13,36 1-5,-53 0-1,18-1-6,35 1-4,-53-1 3,53 1 1,18-18 75,17 0 202,53 0-277,-52 0-3,34 35 2,1-17 7,-36 17-8,-35-17-1,35-18 3,-17 18-5,-18-1 3,18-17 98,-1 0-91,1 18 1,-1-18-6,1 0 6</inkml:trace>
    </iact:actionData>
  </iact:action>
  <iact:action type="add" startTime="47168">
    <iact:property name="dataType"/>
    <iact:actionData xml:id="d13">
      <inkml:trace xmlns:inkml="http://www.w3.org/2003/InkML" xml:id="stk13" contextRef="#ctx0" brushRef="#br0">25735 10019 0,'18'0'200,"-18"18"-184,0 17 2,0-18-12,0 1 1,0 17 10,0-17-1,0 0-8,0 17 0,0-17 8,-18-1 16,0-17 24,1 0 17,-1 0-42</inkml:trace>
    </iact:actionData>
  </iact:action>
  <iact:action type="add" startTime="48458">
    <iact:property name="dataType"/>
    <iact:actionData xml:id="d14">
      <inkml:trace xmlns:inkml="http://www.w3.org/2003/InkML" xml:id="stk14" contextRef="#ctx0" brushRef="#br0">26300 9437 0,'0'17'150,"0"19"-141,0-1 1,0-17-2,0 17-3,0-17 4,0 17-2,0 0 1,0 0 3,0 1-5,0-1 1,0-17 1,0-1 0,0 1 2,0-1 95</inkml:trace>
    </iact:actionData>
  </iact:action>
  <iact:action type="add" startTime="49610">
    <iact:property name="dataType"/>
    <iact:actionData xml:id="d15">
      <inkml:trace xmlns:inkml="http://www.w3.org/2003/InkML" xml:id="stk15" contextRef="#ctx0" brushRef="#br0">26705 9066 0,'53'18'46,"-53"0"-34,0-1-5,18 1 0,-1 0-2,19 34 5,-36-34-3,17 35 1,1-35-1,17 17 2,-17 0-1,-18 18 9,18-18-10,-18-17 2,0 0-2,0-1 2,0 19-2,0-19 1,0 1-1,0 35 3,0-18-4,0-17 3,0 17-1,-36 18 0,36-35 0,-35 34 0,-18 19 0,18-18 1,0-18-2,17 1 0,0-19 1,-35 36 1,53-35-1,-17 17-1,-19 18 2,1-18-2,18 0 2,-1 1-2,0-1 2,1-17-1,-1-18 0,0 35 8,1-17 7,-1-18 10,0 0-18,1 0-8,-1 0 1,0 0 2,-17 0 6</inkml:trace>
    </iact:actionData>
  </iact:action>
  <iact:action type="add" startTime="62864">
    <iact:property name="dataType"/>
    <iact:actionData xml:id="d16">
      <inkml:trace xmlns:inkml="http://www.w3.org/2003/InkML" xml:id="stk16" contextRef="#ctx0" brushRef="#br0">14146 16334 0,'18'0'31,"53"0"-23,-19 0 2,54 17-4,18 1 4,35 52-3,-18-52 2,17 0-3,19-18 3,-36 35-2,53 0 1,-71-17 0,1-18 0,17 35 1,-35-17-2,0-18 1,17 0 0,-35 0 1,71 0-1,-53 0 1,53 0-2,-71 0 1,88-18-1,-35-35 3,-17 36-3,52-54 2,1 71-2,-1-35 2,-17 17-2,-71 1 1,71-19-1,-53 1 2,17 0-3,-88 17 2,1-17 0,52-36 0,-71 36 0,72-36 0,-72 18 0,36 1 1,-35-1-1,35-88-1,-18 52 2,-17-17-1,-18-35 0,17 18-1,-17 35 3,0-36-4,0 1 3,0-18-1,0 17 1,0-17-2,0-18 3,0 36-5,0 17 5,0 0-4,-17-17 3,-36 35-1,17-1-1,-17 19 1,-17-1 1,-18-17-1,35 35 0,-53-53-1,53 71 2,-35-18-1,-18-17-1,35 17 1,-17-18 0,-35 18 1,52 0-1,1 18 0,-36-36 0,-18 54 0,1-1-1,-18-52 2,-36 52-2,1 0 2,-36-35-1,36 36 1,17 17-2,18-18 2,-18 18-1,54 0 0,-1 0-1,0 0 1,0 0 0,-35 0 0,35 18 0,-17 17-1,-1 36 2,54-36-2,-89 35 4,53-34-6,-53 34 3,36 1 0,-18-18 0,52 17 0,1-17 1,35 18-3,-17 35 4,35-36-2,-18 18 0,35-35-1,0 53 3,1-35-4,-1-1 3,0 18-1,18 36 1,0 17-3,0 18 2,0 35 1,0-18-1,0 0-1,53 19 1,18-72 1,-18 18-2,17-35 2,-34-36-1,52 36 0,-35-53-1,-36-35 1,1 35 1,-18-36 0,18 1-3,-1-18 59,19 0-57,-36-18 7</inkml:trace>
    </iact:actionData>
  </iact:action>
  <iact:action type="add" startTime="64475">
    <iact:property name="dataType"/>
    <iact:actionData xml:id="d17">
      <inkml:trace xmlns:inkml="http://www.w3.org/2003/InkML" xml:id="stk17" contextRef="#ctx0" brushRef="#br0">10901 16457 0,'-35'0'12,"70"0"79,71 0-83,52 0 0,72 0 1,34 0 0,36 0-2,-18 0 6,18 0-9,-35 0 1,17 0 1,-53 0 2,18 0 0,-17 0-1,-1 0 2,35 0-1,1 0 1,-36 0-1,18 0 0,-17 0-2,34 0 3,18 0-2,18 0 1,18 0 0,-1 0 1,36 0-1,-53 0 0,53 0 0,-89 0 1,19 0-2,16 0 2,-34 0-3,-36 0 2,1 0 0,34 0 1,-52 0-1,-1 0-1,-105 0 3,88 0-4,-53 0 3,36 0-1,-36 0 1,-35 0-2,70 0 2,-70 0-2,17 0 1,1 0 0,-1 0-1,-17 0 1,0 0 0,-71 0 1,36 0-1,-1 0 0,1 0 0,0 0 0,34 0 0,-16 0 0,-1 0 0,-35 0 0,0 0 0,0 0 1,-36 0-2</inkml:trace>
    </iact:actionData>
  </iact:action>
  <iact:action type="add" startTime="66250">
    <iact:property name="dataType"/>
    <iact:actionData xml:id="d18">
      <inkml:trace xmlns:inkml="http://www.w3.org/2003/InkML" xml:id="stk18" contextRef="#ctx0" brushRef="#br0">17692 12594 0,'17'0'182,"54"0"-172,0 0-3,-36 0 1,53 0 0,-17 0 0,17 0-1,-35 0 1,-36 0 0</inkml:trace>
    </iact:actionData>
  </iact:action>
  <iact:action type="add" startTime="68843">
    <iact:property name="dataType"/>
    <iact:actionData xml:id="d19">
      <inkml:trace xmlns:inkml="http://www.w3.org/2003/InkML" xml:id="stk19" contextRef="#ctx0" brushRef="#br0">23195 10760 0,'71'0'6,"-18"0"2,17 0 0,18 17 0,89 1 0,-54-18 0,1 18 1,52-1-2,-105 1 2,52-18-3,-70 0 4,0 0-3,17 0 2,1 0-1,17 0 1,-35 0-3,71 0 3,-19 0-1,107 0 0,17 0-1,18 0 1,-17 0 0,-1 0 0,36 0 0,-36 0 0,-17 0 0,-1-18 1,-52-17 0,-71 0-3,-70 35 1,-1-18 2</inkml:trace>
    </iact:actionData>
  </iact:action>
  <iact:action type="add" startTime="78554">
    <iact:property name="dataType"/>
    <iact:actionData xml:id="d20">
      <inkml:trace xmlns:inkml="http://www.w3.org/2003/InkML" xml:id="stk20" contextRef="#ctx0" brushRef="#br0">14728 16281 0,'-35'17'5,"-18"19"1,-35-19 3,18 1-2,-1 17 1,36 0 0,-1-17 9,19-18 72,17-18-81,0 1 9,0-18 40,0 17-53,-18 0 5,0-35 8,1 0-10,-18 18 2,17 0 0,0 0-1,1-1 0,-1 19 7,0-19-7,1-17 9,-1 36-10,18-1 3,-18-17-3,1 17 0,-1-35-1,-17 18 4,17-18-3,1 18 9,-19-18-7,19 53-3,-19-71 3,36 36-1,-35 0-1,18 0 1,-1-18 1,-17-18-2,17 36 2,0-18 0,1 18-3,-1-36 2,0 36 1,18 0-1,0-18-1,-17 0 2,17 0-1,-18 0 0,18 18-1,0-36 3,0 53-4,-35-52 3,35 17-2,0 35 2,-18 1-2,18-19 2,0 19-2,0-1 10,0 0-9,0 1 0,0-1 0,0-17 0,0 0 1,0-1-2,0 19 1,0-19 0,18-34 0,17-1 0,18 1 0,-18 17 1,18-35-2,-17 35 2,34-18-2,1-17 2,-1 35-2,-35 18 2,36-36-2,35 18 2,-71 18-3,18-18 2,-53 35 1,71-17-2,-54 18 1,19-19 0,16 19 0,1-19 0,36 19 0,-54-1 0,18 0 0,53-17 1,-36 18-2,1-1 2,-18 0-1,17-17 0,-35 17 0,18 1 0,0 17 1,-35-18-2,52 18 2,54-18-3,-36 1 4,18-1-4,-18 0 4,0 18-4,1 0 3,-19-17-1,18 17 0,-35 0 0,0 0 0,0 0 0,18 0 1,-18 0-4,-18 0 5,35 0-2,19 0 0,16 17 1,-34 19-2,52-19 6,107 72 2,-72-36-8,-16-1 1,16 1-1,36 0 1,-70-17-1,35-1 2,-18 18-2,-71-36 2,-17 1-3,18 17 3,-54-17-2,19-18 10,-19 18-10,1-1 1,-18 1 0,35-1 0,0 36 0,-17-17 0,17 34-1,1 1 10,17-1-9,35 71 0,-53-105 1,-17 17-2,35 52 2,-36-52-2,1 18 3,-18 0-4,35-19 3,-35 1-2,18-17 1,-1-1-1,-17 0 2,0-17-2,0-1 2,0 1-2,0 17 2,0-17-2,0 0 1,0 35 0,0-18 1,0 18-1,-17 17-1,-1-34 2,1 34-2,-36 36 1,35-71 1,-17 36-1,-36 17-1,53-35 3,-52 17-3,52-52 2,-35 70-3,36-70 3,-71 53-2,70-36 0,-35 0 2,18 0-1,-18 18 0,18-17 0,17-36 0,-53 52 1,36-34-2,-36 0 2,36 17-1,-35 0 0,-1-17 0,-17 17 0,-18 18 1,36-35-2,-89 35 1,71 0 0,-54 0 0,54-1 0,18-16 1,-1-19-2,1 19 1,34-36 1,-17 35-1,36-35-2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2:31:57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79">
    <iact:property name="dataType"/>
    <iact:actionData xml:id="d0">
      <inkml:trace xmlns:inkml="http://www.w3.org/2003/InkML" xml:id="stk0" contextRef="#ctx0" brushRef="#br0">3634 5838 0,'0'-35'102,"53"18"-85,35 17-9,0 0-1,53 0 2,-18 0-2,36 0 2,18 0-2,-36 0 2,70 0-2,-34 0 2,-36 0-3,-35-18 3,-18 0-2,-18 18 3,-17-35-3,-17 35 10,-36-18-10,35 18 1,-17 0 0,-18-17 1,53 17-1,-36 0-1,36 0 1,-18 0 0,18 0 0,18 0 0,-18 0 1,0 0-1,17 0-1,18-53 2,-17 53-2,-18 0 2,35-18-1,-17 18 1,-1-17-2,-17 17 1,53-53-1,-71 53 1,36 0 1,17 0-1,0 0-1,0 0 2,36 0-2,35 0 0,-18 35 2,106-17-2,-71 34 3,-17-34-3,17 0 1,-35-18 0,53 70 0,-70-70 0,-18 0 1,-1 0-3,1 0 4,-18 0-3,18 0 2,-18 0-2,36 0 3,17 0-4,-17 0 4,-1 0-3,53 0 1,-70 0 0,18 0 1,34 0-3,-69 0 12,-72 0-16,36 0 6,-35 0 1</inkml:trace>
    </iact:actionData>
  </iact:action>
  <iact:action type="add" startTime="3824">
    <iact:property name="dataType"/>
    <iact:actionData xml:id="d1">
      <inkml:trace xmlns:inkml="http://www.w3.org/2003/InkML" xml:id="stk1" contextRef="#ctx0" brushRef="#br0">5644 7126 0,'53'0'119,"18"0"-110,17 0 0,-35 0-2,18 0 1,70 0 0,-53 18 0,0-18 0,18 0 1,-71 0-2,53 0 2,-35 0-2,-35 0 3,17 0-5,0 0 5,1 0 6,-19 0-2,1 0 10,17 0-18,-17 0 27,17 0-25,1 0 0,-19 0 0,1 0 0,17 0 0,0 0 0,1 0 0,-19 0-1,19 0 3,-19 0-4,1 0 5,-1 0-5,1 0 4,0 0-5,35 0 12,0 0-10,-1 0 1,19 0 0,17 0 2,0 0-3,-17 0 1,17 0 0,-70 0 0,52 0 1,-17 0-1</inkml:trace>
    </iact:actionData>
  </iact:action>
  <iact:action type="add" startTime="5094">
    <iact:property name="dataType"/>
    <iact:actionData xml:id="d2">
      <inkml:trace xmlns:inkml="http://www.w3.org/2003/InkML" xml:id="stk2" contextRef="#ctx0" brushRef="#br0">9684 7108 0,'53'0'3,"-36"0"7,36 0-4,-35 0 9,35 0 90,35 0-97,-35 0-1,0 0 2,35 0-2,35 0 2,1 0-3,-18 0 3,17 0-2,1 0 0,17 0 2,-18 0 0,-35 0-2,-17 0 2,-18 0-1,18 0 0,-36 0 0,18 0 0,17 0 0,-17 0 0,18 0 0,17 0 0,-35 0 1,35 0-1,0 0-1,-17 0 2,-18 0-1,-18 0-1,0 0 2</inkml:trace>
    </iact:actionData>
  </iact:action>
  <iact:action type="add" startTime="10988">
    <iact:property name="dataType"/>
    <iact:actionData xml:id="d3">
      <inkml:trace xmlns:inkml="http://www.w3.org/2003/InkML" xml:id="stk3" contextRef="#ctx0" brushRef="#br0">10319 9807 0,'17'0'119,"1"0"-113,53 0 3,-1 0-1,18 0 1,-35 0-2,71 0 0,-36 0 2,0 0-1,36 0-1,-36 0 1,35 0 1,18 0-1,-52 0 0,34 0 0,0 0 0,-34 0 0,87 0 1,-17 0-2,-53 0 2,52 0-2,-16 0 2,-19 0-3,18 0 3,18 0-3,-53 0 4,52 0-3,-34 0 3,17 0-3,-53 0 2,89 0-3,-54 0 3,-35 0-3,0 0 3,36 0-1,-36 0 0,71 0-1,-71 0 2,0 0-1,0 0 0,-35 0 1,36 0-1,-19 0 0,18 0 0,1 0 0,-1 0-1,35 0 2,-35 0-2,53 0 2,-17 0-2,35-17 2,-71 17-2,88-18 2,-52-17-1,35-1 1,-36 36-3,18-17 3,-17-1-3,52-17 3,-53 35-1,1-35 0,-18 17 0,-18 18 0,71-18 0,-71 18 1,0-17-1,36-36-1,-1 53 2,18 0-1,18 0 0,-18 0-1,-53 0 3,89 0-3,-19 0 2,19 0-3,-36 0 4,70 0-4,-87 0 2,17 0 0,-17 0 0,17 0 0,17 0 0,-16 0 3,69-18 4,18 18-12,-17 0 0,0 0 6,35 0-1,17 0 1,1 0-3,-18 0 2,-53 0 0,53 0 1,-53 0-3,-18 0 4,54 0-3,17 0 2,-53 0-2,17 0 2,1 0-2,-71 0 2,-18 0-2,-34 0 2,-1 0-2,-35 0 1,-36 0 0,19 0 0,-1 0 1034,0 0-1035,1 0 1,16 0 0,-34 0 0,0 0-1,17 0 2,0 0-1,18 18 0</inkml:trace>
    </iact:actionData>
  </iact:action>
  <iact:action type="add" startTime="21047">
    <iact:property name="dataType"/>
    <iact:actionData xml:id="d4">
      <inkml:trace xmlns:inkml="http://www.w3.org/2003/InkML" xml:id="stk4" contextRef="#ctx0" brushRef="#br0">10107 12418 0,'18'0'616,"-1"0"-599,1 0-2,0 0 1,17 0 2,-17 0-3,-1 0 1,18 0-8,-17 0 4,0 0-7,17 0 1,36 0 2,-19 0 0,-16 0 1,-1 0 1,36 0-4,-18 0 10,-36 0-8,18 0 8,-17 0-8,0 0 70,-1 0-69,1 0-1,17 17 0,-17-17 0,17 0 0,-17 0 0,17 0 0,18 36-1,-35-36 1,17 0 0,18 0 0,-18 0 0,18 0 0,0 0 0,-35 0 0,52 0 0,-35 0 0,-17 0 0,35 0 1,0 0-1,0 0 8,-36 0-8,1 0 1,17 0-1,-17 0 7,0 0-8,-1 0 9,1 0-8,0 0 17,17 0 39,-18 0-49,1 0-6,0 0-2,-1 0 2,1 0-1,0 0 0,-1 0 0,19 17 1,34 1-2,-52-18 1,52 0-1,19 18 2,-19-18-1,18 0 0,-17 0 0,-36 0 0,18 0 2,-35 0-3,17 0 3,-17 0-5,-1 0 50,19 0-37,34 0 229,18 0-238,18 0-2,53 35 3,17-17-1,89-18-3,-18 0 1,-53 0 2,-18 0-2,-17 0 0,-71 0 1,-17 0 0,-54 0 90,1 0-89,0 0 6,-1 0 18,1 0-17,17 0-2,-17 0-5,-1 0-2,19 0 1,-19 0 0,36 0 0,-17 0 0,-1 0 0,-18 0 0,19 0 0,-19 0 0,1 0 1,0 0 6,35 0 3,-1 0-13,1 0 5,18 0-3,-36 0 3,1 0-4,16 0 3,-34 0 7</inkml:trace>
    </iact:actionData>
  </iact:action>
  <iact:action type="add" startTime="25410">
    <iact:property name="dataType"/>
    <iact:actionData xml:id="d5">
      <inkml:trace xmlns:inkml="http://www.w3.org/2003/InkML" xml:id="stk5" contextRef="#ctx0" brushRef="#br0">15134 11800 0,'53'0'174,"-35"0"-164,35 0-3,-18 0 1,18 0 0,17 0 1,-34 0-2,-1 0 2,0 0-1,18 0-1,0 0 9,-35 0 9,-1 0-23,1 0 9,0 0-2,17 0-1,0 0 0,0 0-1,18 0 2,-35 0 0,35 0-1,0 0 0,-36 0-2,19 0 4,-19 0-4,19 0 3,-19 0 8,19 0-11,-1 0 2,-18 0 1,19 0-1,17 0 0,-36 0 0,54 0-1,-53 0 1,34 0 0,-16 0 1,-1 0-1,0 0-1,18 0 2,-35 0-1,35 0 0,-18 0-1,-17 0 3,17 0-3,35 0 8,-17 0 1,-35 0-6,17 0-4,1 0 3,17 0 8,-1 0-11,-16 0 2,17 0 0,-18 0 1,18 0-2,-18 0 2,18 0-1,0 0 0,0 0 0,0 0 0,0 0 0,0 0-1,17 0 2,-17 0-2,18 0 2,-18 0-2,35-17 2,-53 17-1,-17 0 1,35 0-2,-36 0 3,18 0-4,1 0 2,17 0 0,-18 0 0,36 0 0,-1 0-1,-35 0 1,36 0-1,17 0 1,0 0 0,-17 0 0,17 0 1,-17 0-1,-54 0 0,54 0 1,-54 0-2,36 0 2,-17 0-2,17 0 2,17 0-1,1 0 1,17 0-2,-35 0 3,0 0-4,17 0 2,18 0 0,-52 0 3,-1 0-5,-17 0 1,-1-18 1,1 18 9,17 0-3,0-35-4,-17 35-3,17 0 1,18 0 1,0 0-2,-18 0 2,36-18 0,-18 18 6,-35 0-6,-18-17-4,17 17 4,1 0-1,0 0 1,17 0-3,0 0 4,0 0-3,1 0 9,-19 0 112,1 0-109,-18-18-11</inkml:trace>
    </iact:actionData>
  </iact:action>
  <iact:action type="add" startTime="30290">
    <iact:property name="dataType"/>
    <iact:actionData xml:id="d6">
      <inkml:trace xmlns:inkml="http://www.w3.org/2003/InkML" xml:id="stk6" contextRef="#ctx0" brushRef="#br0">15981 13741 0,'-18'0'96,"1"0"-63,-1 17-16,18 1-7,-18-18-4,18 18 11,-17-1-8,-1 19 5,18-1 9,-18-18-6,1 1-10,17 0 91,0-1 167,35 19-226,-17-19-31,-1 19 7,1-19 2,0-17-11,-18 18 19,35-1 72,35 19-90,36-1 1,-35 18 2,-1 0-3,-17-53 2,35 53-3,-70-53 3,0 17-2,-54-17 112,19 0-111,-36 0-1,35 0 1,1 0 0,-19 0 1,19 0 7,-1 0 2,0 0-11,1 0 1,-1 0 15,0 0-14,1-17-2,-1 17 10,1 0-10,-1 0 66,0-18-56</inkml:trace>
    </iact:actionData>
  </iact:action>
  <iact:action type="add" startTime="33324">
    <iact:property name="dataType"/>
    <iact:actionData xml:id="d7">
      <inkml:trace xmlns:inkml="http://www.w3.org/2003/InkML" xml:id="stk7" contextRef="#ctx0" brushRef="#br0">15752 13688 0,'0'17'264,"0"1"-253,0 0-5,0 17 4,0 0-4,0-17 2,0 17 0,0 0 1,0-17 0,0 17-3,0-17 3,0 0-4,0-1 3,0 1 1,0 0-2,0-1 146,0 1-129,0-1-15,0 1 23,0 0-25,0-1 2,0 1-2,0 0 2</inkml:trace>
    </iact:actionData>
  </iact:action>
  <iact:action type="add" startTime="35334">
    <iact:property name="dataType"/>
    <iact:actionData xml:id="d8">
      <inkml:trace xmlns:inkml="http://www.w3.org/2003/InkML" xml:id="stk8" contextRef="#ctx0" brushRef="#br0">16528 14182 0,'17'0'87,"1"0"-70,0 17 15,17 1-25,-35 0 10,17-1-9,-17 1 3,18-1 3,-18 1-7,0 0 9,0 17 15,0-17-6,0-1-17,0 1 200</inkml:trace>
    </iact:actionData>
  </iact:action>
  <iact:action type="add" startTime="36439">
    <iact:property name="dataType"/>
    <iact:actionData xml:id="d9">
      <inkml:trace xmlns:inkml="http://www.w3.org/2003/InkML" xml:id="stk9" contextRef="#ctx0" brushRef="#br0">16104 13652 0,'0'18'4,"-17"-18"6,-1 18 0,18-1-4,-18 1 3,18 0-2,-17 17 2,-1-35-2,18 18 9,-18-18 282,-34 0-286,-1 17 9,17 19-18,-17-36 9,18 17-4,0 1 7,53-1 274,34 19-280,1-36-3,-17 17 4,34 1-3,-52-18 9,-18 18 128,0-1-110,0 1-19,0 0 55</inkml:trace>
    </iact:actionData>
  </iact:action>
  <iact:action type="add" startTime="40296">
    <iact:property name="dataType"/>
    <iact:actionData xml:id="d10">
      <inkml:trace xmlns:inkml="http://www.w3.org/2003/InkML" xml:id="stk10" contextRef="#ctx0" brushRef="#br0">14076 14623 0,'0'17'94,"17"-17"-84,19 0-2,34 0-1,18 18 1,1-18 1,34 18-1,1-18-1,-19 35 1,19-18 0,17-17-1,-53 0 1,36 0 0,-54 0 0,1 0 0,-36 0-1,53 18 3,-17-18-3,-1 0 2,-17 0-3,-17 0 3,-1 0-2,35 0 2,-34 0-1,-1 0 0,18 0 1,-35 0-1,34 0-1,1 0 2,-17 0-1,-1 0 0,35 0 0,-34 0 0,-1 0 0,18 0 9,18 0-10,-36 0 11,18 0-13,0 0-3,-18 0 6,35 0 1,1 0-3,-36 0 4,18 0-3,-18 0 2,36 0-1,-18 0-1,0 0 2,0 0-4,0 0 3,17 0 0,-17 0 0,35 0 1,1 0-2,-1 0 2,71 0-2,-54 0 2,-16 0-1,34 0 0,0 0 0,-52 0-1,17 0 2,-52 0-2,-1 0 2,18 0-2,-36 0 3,1 0-4,17 0 3,-17 0-2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2:33:09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57">
    <iact:property name="dataType"/>
    <iact:actionData xml:id="d0">
      <inkml:trace xmlns:inkml="http://www.w3.org/2003/InkML" xml:id="stk0" contextRef="#ctx0" brushRef="#br0">2417 3828 0,'17'0'124,"36"0"-117,-18 0 0,18 0 0,18 0 2,-54 0-1,54 0 0,-36 0-1,18 0 2,18 0-1,-1 0 0,-52 0 1,53 0-1,-36 0-1,0 0 1,0 0 1,36 0-2,-36 0 2,0 0-1,18 0 1,-35 0-3,35 0 4,-35 0-3,-1 0 3,36 0-4,-35 0 3,17 0 7,0 0-1,1 0-7,-1 0 0,35 0 0,1 0 0,17 0 0,-35 0 10,35 0-15,-35 0-1,0 0 6,0 0 0,0 0 1,18 0-1,-19 0 0,-16 0 8,-19 0-9,1 0 5,53 0 4,-36-18-11,18 18 3,35-18-1,-53 18 3,18 0-5,18 0 3,-1-17 0,-34 17 0,34 0 0,1-18 0,-1 18 1,-35 0-1,18 0 0,-17 0 0,-19 0 1,1 0-2,0-18 1</inkml:trace>
    </iact:actionData>
  </iact:action>
  <iact:action type="add" startTime="25842">
    <iact:property name="dataType"/>
    <iact:actionData xml:id="d1">
      <inkml:trace xmlns:inkml="http://www.w3.org/2003/InkML" xml:id="stk1" contextRef="#ctx0" brushRef="#br0">10830 4904 0,'0'17'53,"18"-17"-43,17 0-2,-17 0 8,-1 0-8,19 0 0,-19 0 0,36 0 0,-35 0 0,17 0-1,0 0 2,1 0-2,-1 0 3,18 0-3,35 0 2,-70 0-3,35 0 3,-18 0-2</inkml:trace>
    </iact:actionData>
  </iact:action>
  <iact:action type="add" startTime="28306">
    <iact:property name="dataType"/>
    <iact:actionData xml:id="d2">
      <inkml:trace xmlns:inkml="http://www.w3.org/2003/InkML" xml:id="stk2" contextRef="#ctx0" brushRef="#br0">13176 4322 0,'-35'0'175,"0"0"-158,17 0-8,-17 0-2,17 0 2,0 35-3,1-18 3,-36 19-1,35-19 0,1 1 0,-19 0-1,36-1 10,0 1-1</inkml:trace>
    </iact:actionData>
  </iact:action>
  <iact:action type="add" startTime="29485">
    <iact:property name="dataType"/>
    <iact:actionData xml:id="d3">
      <inkml:trace xmlns:inkml="http://www.w3.org/2003/InkML" xml:id="stk3" contextRef="#ctx0" brushRef="#br0">12506 4004 0,'53'18'119,"17"35"-111,19-1 1,-54 1-1,0-35-1,36 35 3,-54-35-5,19-1 7,-19-17 2,19 18 3,-36 0 37,17-1-30,1-17-17,35 0 9,-36 0-9,36 18 2,-35-18-2,0 0 10,-1 0 25,19 0-35,-1 0 1</inkml:trace>
    </iact:actionData>
  </iact:action>
  <iact:action type="add" startTime="30461">
    <iact:property name="dataType"/>
    <iact:actionData xml:id="d4">
      <inkml:trace xmlns:inkml="http://www.w3.org/2003/InkML" xml:id="stk4" contextRef="#ctx0" brushRef="#br0">12982 3986 0,'0'36'37,"0"-1"-29,0 35 0,-53-17 1,36 18-1,-19 35 2,1-53-3,17-18 2,-17 71-4,0-71 4,17 18-1,18-35 1,0-1-3,-17-17 3,-1 0 72,18-17-57,18-19-16,-18 19 1,0-1-2,0-17 2</inkml:trace>
    </iact:actionData>
  </iact:action>
  <iact:action type="add" startTime="31124">
    <iact:property name="dataType"/>
    <iact:actionData xml:id="d5">
      <inkml:trace xmlns:inkml="http://www.w3.org/2003/InkML" xml:id="stk5" contextRef="#ctx0" brushRef="#br0">13670 3669 0,'35'0'144,"36"-35"-136,-36 17 1,71 0-2,-71 18 1,36 0-1,-18 0 0,35 0 1,-53 0 0,36 0 1,-18 0 0,-36 0-1,19 0 0,-19 0 8,1 0-9,0 0 11,-1 0-10,1 0-1,0 18 1,17 0 1,-18-1-2,19 1 1,-19 0-1,1-1 3,17 18-3,-17-17 2,0 0-2,-1 17 1,36 53 0,0 0 0,-18-35 0,18 18 1,-18-18-2,18 17 2,-17-34-2,-36-19 1,17 1 0,1 0 0,0-18 32,17 0-16,-17 0 0,34-18 98,-34 18-116,53 0 3,-54 0-2,71 0 5,1-35 3,-36 17-10,-36 18 3</inkml:trace>
    </iact:actionData>
  </iact:action>
  <iact:action type="add" startTime="32454">
    <iact:property name="dataType"/>
    <iact:actionData xml:id="d6">
      <inkml:trace xmlns:inkml="http://www.w3.org/2003/InkML" xml:id="stk6" contextRef="#ctx0" brushRef="#br0">15469 4075 0,'18'0'117,"17"17"-107,0 1-3,1 17 2,-19-17-2,19-18 11,-19 17 184,-70 36-184,0 0-7,18-17-1,-18 16-5,53-34-2,-17-18 77</inkml:trace>
    </iact:actionData>
  </iact:action>
  <iact:action type="add" startTime="33735">
    <iact:property name="dataType"/>
    <iact:actionData xml:id="d7">
      <inkml:trace xmlns:inkml="http://www.w3.org/2003/InkML" xml:id="stk7" contextRef="#ctx0" brushRef="#br0">16739 3951 0,'0'18'109,"0"-1"-99,0 19-4,0-1 3,18 0-2,-18 36 2,35-36-2,-35 18 2,18-35-2,-18-1 1,0 19 0,0-19 17,0-34 88,-18-1-98,18 0-7</inkml:trace>
    </iact:actionData>
  </iact:action>
  <iact:action type="add" startTime="34631">
    <iact:property name="dataType"/>
    <iact:actionData xml:id="d8">
      <inkml:trace xmlns:inkml="http://www.w3.org/2003/InkML" xml:id="stk8" contextRef="#ctx0" brushRef="#br0">17692 3792 0,'-53'18'22,"35"0"-8,-35 35-5,-17-18-1,-18 53 0,-18 18 0,0 0 0,-53 0 0,53 17 0,-70-17 1,-36 17-1,71-17 0,-35 0 1,17-35-3,71-1 4,-36 18-4,89-70 3,0 17-2,35-52 211,17-1-208,54-17-4</inkml:trace>
    </iact:actionData>
  </iact:action>
  <iact:action type="add" startTime="35784">
    <iact:property name="dataType"/>
    <iact:actionData xml:id="d9">
      <inkml:trace xmlns:inkml="http://www.w3.org/2003/InkML" xml:id="stk9" contextRef="#ctx0" brushRef="#br0">17604 4498 0,'-53'18'86,"17"17"-71,1 0-5,0 36-2,17-71-2,1 35 2,-1-17 0,0-1 0,1 36 9</inkml:trace>
    </iact:actionData>
  </iact:action>
  <iact:action type="add" startTime="36865">
    <iact:property name="dataType"/>
    <iact:actionData xml:id="d10">
      <inkml:trace xmlns:inkml="http://www.w3.org/2003/InkML" xml:id="stk10" contextRef="#ctx0" brushRef="#br0">17462 4339 0,'18'0'214,"17"18"-204,-35-1-4,18-17 3,0 18-3,-18 0 3,17-1-2,-17 1 1,18 0 0,0-1 16,-18 1 88,35 17-102,0-17-4,-35-1 8,0 1-5,0 0 200,18-1-192,-18 1-9,35 0-1,-35-1 2,18 19-2,-1-19 9,1 18-8,0-17-1,-1 0 124,1-1 28</inkml:trace>
    </iact:actionData>
  </iact:action>
  <iact:action type="add" startTime="39225">
    <iact:property name="dataType"/>
    <iact:actionData xml:id="d11">
      <inkml:trace xmlns:inkml="http://www.w3.org/2003/InkML" xml:id="stk11" contextRef="#ctx0" brushRef="#br0">13600 4621 0,'0'18'30,"-36"0"-20,19 17 13,-1-17-17,0-18 2,1 0 0,-1 17 0,0-17 0,-17 35 0,-35-35 1,-1 0-1,-17 0 0,53 0 0,-18 0-1,17 0 3,1 0-4,17 0 5,1 0-6,-18 0 5,17-17-3,0 17 2,18-35-3,-17 17 12,-1 18-10,0-35 1,18 17-3,-53-17 3,18-1-2,0 1 2,17 18-1,-17-1-2,17 0 11,1 1-9,-1 17-1,0 0 1,1-18 1,17 0-2,-18 18 3,-17-17 13,0-1 41,17 0-56,18 1 0,-18-1 0,1 1 0,-19-1 0,19-35 0,-1 35 0,0 18 1,18-35 7,-17 17-9,17 1 2,0-19-2,-18 1 3,18 18 5,0-1-8,0 0 3,0-17-4,0-18 3,18 35-1,-1-17-1,19 0 1,-19 17 1,1 18-2,17-17 1,-17 17-1,17-36 2,1 36 7,-19 0-6,18-17-5,18 17 4,-35 0-1,35 0 0,-18 0-1,0 0 2,1 0-2,-19 0 2,19 0-2,-19 0 3,19 0-3,-19 17 2,1 1-3,-1-18 3,36 53-2,-17-18 3,17 0-4,0 1 3,-36-19-1,1 1 0,-1 0-1,-17-1 59,0 1-59,0 17 3,0 0-4,0 1 3,0-19-2,0 19 2,0-19-3,0 19 3,0-19-2,0 1 3,0 17-4,0-17 3,0 35 8,0-36-2,0 36 64,-35-35-63</inkml:trace>
    </iact:actionData>
  </iact:action>
  <iact:action type="add" startTime="41019">
    <iact:property name="dataType"/>
    <iact:actionData xml:id="d12">
      <inkml:trace xmlns:inkml="http://www.w3.org/2003/InkML" xml:id="stk12" contextRef="#ctx0" brushRef="#br0">13300 3951 0,'17'0'125,"-17"-35"-117,0 17 1,18 18 7,0-17-1,-18-1-7,17 18 8,1-18 0,0 1 0,-18-1 24,17 18-18,1 0 19,-18-18-9,17 1 0,1 17-14,0 0-10,-1-18 25,19 18 94,-36-18-111,17 18 15,1-17-25</inkml:trace>
    </iact:actionData>
  </iact:action>
  <iact:action type="add" startTime="57513">
    <iact:property name="dataType"/>
    <iact:actionData xml:id="d13">
      <inkml:trace xmlns:inkml="http://www.w3.org/2003/InkML" xml:id="stk13" contextRef="#ctx0" brushRef="#br0">26370 3545 0,'71'0'143,"17"0"-133,35 0-4,36 0 2,-53 0 2,17 0-4,1 0 3,-1 0-2,-17 0 2,18 0-2,-36 0 2,-18 0-1,-17 0 1,-17 0-3,-19 0 10</inkml:trace>
    </iact:actionData>
  </iact:action>
  <iact:action type="add" startTime="87608">
    <iact:property name="dataType"/>
    <iact:actionData xml:id="d14">
      <inkml:trace xmlns:inkml="http://www.w3.org/2003/InkML" xml:id="stk14" contextRef="#ctx0" brushRef="#br0">12418 8043 0,'17'0'55,"72"0"-48,-1 0 1,35 0 1,18 0-2,-52 0 2,69 0-2,-17 0 1,36 0 0,-1 0 1,1 0-2,-1 0 2,-17 0-1,17 0 2,-35 0-4,36 0 3,-19 0-4,19 0 4,-36 36-2,-18-36 3,1 35-3,-1-35 2,1 0-2,-36 0 1,35 0 0,-34 0-1,69 0 3,-69 0-3,-1 0 0,35 0 2,-17 0-2,0 0 1,-18 0 1,18 0-2,0 0 2,35 0-2,-18 0 2,-34 0-2,-1 0 2,0 0-2,0 0 3,18 0-4,-18 0 4,0 0-4,1 0 3,34 0-2,-35 0 2,0 0-2,71 0 2,-53 0-1,17 0 0,36 0 0,-18 0 0,-17 0 0,-36 0 1,88 0 7,-87 0-10,16 0 2,-52 0 1,18 0-2,35 0 2,0 0-2,-18 0 2,18 0-1,-1 0 1,-16 0-3,34 0 3,-35 0-1,0 0 0,1 0 0,34 0 0,-35 0 0,1 0-1,-1 0 1,0 0 1,18 0-2,-18 0 2,0 0-1,0 0-1,1 0 1,69 0 0,-52 0 0,0 0 0,-18 0 0,0 0 0,36 0 1,-18 0-1,70 0 1,-53 0-2,89 0 2,-71 0-2,36 0 2,-54 0-2,1 0 2,52 0-1,-35 0-1,106 0 1,-71 0 0,1 0-1,-1 0 1,1 0 1,-36 0-1,70-18 0,-52 1 0,18 17 0,-1 0-1,0 0 1,1 0 0,-36 0 4,35 0-8,-17 0 4,-106 0 0,35 0 2,-53 0-4,1 0 4</inkml:trace>
    </iact:actionData>
  </iact:action>
  <iact:action type="add" startTime="99590">
    <iact:property name="dataType"/>
    <iact:actionData xml:id="d15">
      <inkml:trace xmlns:inkml="http://www.w3.org/2003/InkML" xml:id="stk15" contextRef="#ctx0" brushRef="#br0">17833 8061 0,'-18'0'6,"18"18"4,-35 17 6,0-35-10,-1 0 3,19 18-1,-1-18-1,-17 0 1,0 17 0,-36-17 8,18 35-7,18-35-2,-36 0 2,1 0-2,17 0 1,-35 0 0,35 0 1,-35 0-2,-1 0 3,1 0-3,-18 0 1,53 0-1,0 0 2,36 0-3,-1 0 36,1 0-35,-1-17 8,-17-1-6,-1-17-1,-17 17 0,-88-35-1,18 18 2,35 0-1,-36-1 2,54 19-3,34-1-1,1 18 3,17-17-2,-17-19 18,18 36-8,-1-17-10,18-1 9,0 0 10,0-17-21,0 0 3,0 0 0,0-18 0,18-18 0,-1 36 1,-17-36-2,53 1 1,-18-1 1,-17 18-2,53-17 1,-36-1 2,-18 36-4,19-36 3,17 36 0,17-18-2,-52 35 2,70-34-3,-17-1 3,-18 0-1,-1 17 1,19-17-2,-36 18 2,53-18-3,-35 36 4,-35-1-3,53-17 0,-36 17 2,18 0-1,0-17 0,35 18 0,18-19 0,-18-34 0,18 34 0,0 1-1,17-18 1,-35 36 0,18-19 0,-18 19 0,36 17 0,-1 0-1,-35 0 3,71-18-3,-35 18 3,-36 0-4,0 0 4,0 0-4,36 0 4,-1 0-4,-35 0 2,1 0 0,-19 0 0,-17 0 2,18 0-4,-19 0 3,1 18 7,-35 17-8,35 18 0,-35-35 0,17 34 0,18 1-1,-18 0 3,0 0-3,1-35 2,-1 52-3,0-34 5,18 17-6,-18-18 6,1 18-5,-19-53 3,1 53-2,0-18 2,34 18-2,-52-35 9,0-1 7,0 1 1,0 17-16,0-17 1,0 17-1,0 0 0,0-17 0,0 52 1,-17-34-2,-1 34 2,-52 36-2,34-53 3,-17 18-4,18-1 5,18-17-5,-19 0 3,1 0-3,17 0 2,-17-18 0,-18 18 0,18-18 0,17-17 0,-35 35 0,0-36 8,0 36-8,1-17 0,-1-1 1,17 18-2,-17-18 0,18-17 1,-53 17 0,17-35 2,1 35-4,-36 1 4,71-36-4,-36 17 4,-35 19-4,36-19 11,-1-17-8,-17 0-3,35 18 3,-88 17-1,70-17 0,-17 35 0,18-53 0,-1 17 0,-17 1 0,35 17 0,18-35 0,0 0 0,17 0 0,0 0 0,1 18 0,-1-18 8,-17 0 104,-18 0-112,-18 0 0,54 0 1,-54 0-3,-35-18 3,36-17-1,17 17 0,0 18 0,-35-17-1,-1-19 1,36 19 1,18-1-1,53 0 72,-1 1-73,-17-1 381,-17-17-382,-1 35 2,1-18 0,-1 1 0,-17-19 502,17 19-494,0-1 0,1 18 16,-1-18 210,-17 18-234</inkml:trace>
    </iact:actionData>
  </iact:action>
  <iact:action type="add" startTime="114988">
    <iact:property name="dataType"/>
    <iact:actionData xml:id="d16">
      <inkml:trace xmlns:inkml="http://www.w3.org/2003/InkML" xml:id="stk16" contextRef="#ctx0" brushRef="#br0">2558 12488 0,'35'0'190,"0"0"-180,18 0-3,0 0 2,35-17-2,-35 17 2,-18 0-2,36 0 3,-53 0-4,35 0 2,-18 0 1,0 0-2,0 0 0,-17 0 1,17 0 0,-17 0 0,0 0-1,-1 0 1,1 0 0,35 0 8,-36 0-8,36 0 1,18-18-3,-36 18 4,18 0 7,0 0-9,-35 0 0,17 0-1,0 0 2,0 0-3,-17 0 3,17 0-1,-17 0-1,17 0 1,1 0 0,-19 0 0,1 0 0,-1 0 0,1 0 0,0 0 0,-1 0 1,1 0 15,17 0-16,1 0 9,-1 0-8,-18 0-3,1 0 4,0 0 7,17 0-11,-17 0 9,-1 0-7,1 0 0,0 0 0,17 0 7,-17 0-6,-1 0 0,18 0-2,1 0 10,-19 0-10,19 0 1,-19 0 0,19 0 0,-1 0 1,0 0-1,0 0-1,1 0 3,-19 0-3,36 0 3,-35 0-4,-1 0 8,19 0-5,-19 0-2,1 0 3,0 0-4,-1 0 8,19-18-11,-19 18 4,19 0 2,-19 0-1,36-17 0,-35 17 0,-1 0 0,1 0 0,0 0 0,17 0-1,-17 0 3,-1 0-3,18 0 2,1 0-2,17 0 9,17 0 0,-52 0-7,52 0-3,-17 0 3,-17 0-2,17 0 1,17 0 0,18 0 0,0 0 1,36 0-1,17 17 0,35-17 0,-17 18-1,53 35 2,-36-53-2,1 0 2,-19 18-1,-17-1 0,-52-17 0,-36 18 0,-18-18 1,0 0-3,0 0 5,-17 18-5,0-1 4,17-17 5,36 18-8,-54-18 3,54 0-4,-1 0 2,18 17 0,1-17 0,-1 0 0,35 0 0,-34 0 0,34 0 0,-35 0 0,0 0 0,1 0 1,-1 0-2,71 0 1,-71 0 0,35 0 1,-35 0-2,1 0 2,34 0-3,-35 0 3,0 0-2,-17 0 4,-36 0-5,-17 0 3,0 0-1,-1 0 0</inkml:trace>
    </iact:actionData>
  </iact:action>
  <iact:action type="add" startTime="122639">
    <iact:property name="dataType"/>
    <iact:actionData xml:id="d17">
      <inkml:trace xmlns:inkml="http://www.w3.org/2003/InkML" xml:id="stk17" contextRef="#ctx0" brushRef="#br0">7902 15363 0,'-17'-17'110,"34"-1"-93,18 18-6,36 0-5,0 0 3,52 0-1,-17 0-2,53 0 0,-18 0 3,-18 0-2,89 0 1,-18 0 0,-35 0 9,17 0-14,-70 0 1,0 0 5,0 0-1,17-17-1,-52 17 1,17 0 0,-35 0 1,-36 0-1,19 0 0,17-18 0,-36 18 0,1 0 1,35 0-2,-18 0 2,18 0-2,-18-18 2,0 1-2,18 17 2,-35 0-3,17 0 3,-17-18-2,0 18 17,-1 0-16,1 0 1,17 0-1,0-18 0,1 18 9,-19 0-10</inkml:trace>
    </iact:actionData>
  </iact:action>
  <iact:action type="add" startTime="124193">
    <iact:property name="dataType"/>
    <iact:actionData xml:id="d18">
      <inkml:trace xmlns:inkml="http://www.w3.org/2003/InkML" xml:id="stk18" contextRef="#ctx0" brushRef="#br0">13300 15258 0,'0'-18'133,"53"18"-100,0 0-18,-36 0-6,71 0-3,-35 0 3,0 0-2,18 0 3,17 0-3,0 0 1,-35 0 0,35 0-1,-17 0 3,-1 0-2,-17 0 0,0 0 0,-18 0 0,18 0 0,0 0 0,0 0 1,18 18-1,-18-1-1,-18-17 2,88 18-2,-87-18 3,70 35-4,-71-35 2,18 18-1,17-1 2,1-17-3,-18 18 4,-18-18-3,18 0 1,-35 0 0,35 0 1,35 35-2,-53-35 0,36 0 2,17 0-1,-35 0 0,0 0 0,17 0-1,18 0 2,1 0-1,-19 0 0,-17 0 1,0 0-2,0 0 2,-36 0-2,19 0 3,-1 0-4,0 0 20,-17 0-9,0 0-12,35 0 5,-1 0-4,1 18 3,0-18-2,18 18 2,-1-18-1,-17 0 3,53 0 6,-71 0-11,1 0-2,-19 0 6,1 0-2,35 0 122,17 0-125,-34 0 4,52 0-1,-18 0 1,1 0-2,-53 0 1,35 0-2,-36 0 2</inkml:trace>
    </iact:actionData>
  </iact:action>
  <iact:action type="add" startTime="129955">
    <iact:property name="dataType"/>
    <iact:actionData xml:id="d19">
      <inkml:trace xmlns:inkml="http://www.w3.org/2003/InkML" xml:id="stk19" contextRef="#ctx0" brushRef="#br0">24395 15399 0,'17'0'65,"1"0"-28,17 0-28,-17 0 7,17 0-8,0 0 1,1 0-3,34 17 4,-52-17-3,17 0 2,18 0-4,-18 18 5,18-18-4,18 0 4,-36 18-3,18-18 2,17 35-2,-52-35 2,0 0-2,35 0 0,-36 0 2,19 18-1,-19-18 0,1 0 8,17 0-1,18 17-7,-35-17 0,52 18 0,-17-18 1,35 0-1,-17 35 0,17-35-1,0 0 3,-17 0-4,-1 0 4,-17 0-3,0 0 2,35 0-3,-17 0 3,-53 0-2,35 0 2,-18 0-1,18 0 8,-36 0-8,36 0 0,0 0 1,0 0-2,18 0 1,17 0 0,-18 0 1,19 0-2,-19 0 1,18 0 1,1 0-2,-1 0 2,35 0-1,-35 0 0,1 0-1,-1 0 1,0 0-1,0 0 3,18 0-3,-18 0 1,-35 0-1,0 0 2,18 0-2,-54 0 2,1 0-2,0 0 2,-1 0-1,18 0 72</inkml:trace>
    </iact:actionData>
  </iact:action>
  <iact:action type="add" startTime="137681">
    <iact:property name="dataType"/>
    <iact:actionData xml:id="d20">
      <inkml:trace xmlns:inkml="http://www.w3.org/2003/InkML" xml:id="stk20" contextRef="#ctx0" brushRef="#br0">27340 15593 0,'-17'0'17,"-1"0"-14,0 0 14,1 0-1,-1 0-8,0 0-1,1 0 2,-18-18 0,-1 18-2,1 0 2,0-18-3,-18 1 5,0 17 4,35-18-7,1 1-1,-1 17 2,0-18-1,18 0 7,-53-17-7,36 17 0,-19-35 7,19 53 2,17-17-9,-35-18-2,17 17 11,18 0-9,-18-17 0,-17 0 1,35-1-2,-18 1 2,1-35-2,-19-1 3,1 18-4,18 0 4,-1 18-4,-17-18 4,35 0-4,-18 53 4,18-18-5,-35-34 5,17 34 6,18-17-6,0 17 3,-18 0-5,18-17 8,-35 0-7,35-18 7,0 18-9,0-18 3,0-18-3,0-17 1,0 70-1,0-52 2,0 17-2,-18 18 3,18-1 5,0 19 17,0-1-25,18-17 1,17 17 0,1 0 0,34 1 0,-17-18 1,-35 35-1,17-36 0,0 36 46,-17 0-45,35 0 0,35 0-3,36 36 3,-1-1-1,36-18 2,0 36-5,-36-53 3,-35 18 1,0-18-1,-17 18-1,-53-18 2,35 17 71,-1 36-71,19-18-2,35 18 2,35-35-2,0 70 2,-17-53-2,-36-17 2,18 17-2,-36-17 2,-35 0-3,-17-18 2,0 0 17,-1 17-10,-17 1-7,0 0 8,0 17 3,0-17-13,0-1 17,18 18-13,-18-17 6,0 0-9,0-1 2,0 19 7,0-1 0,-18 0-9,1-35 2,-1 35-2,0 1 1,1-36 1,17 17 5,-36 36-11,19-53 2,17 18 4,-35 0-1,-1 17 1,1-18-2,17-17 1,-35 18 0,-35 17 0,71-17 0,-89 35 1,70-18-1,-16 18 0,16-35-1,-17 17 2,0 0-3,18-35 21,0 18-21,-18-18 17,53 18-15,-18-18 9,-17 0-9,0 17 63,17-17-63,1 18 2,-1 0-4,-35 17 7,18-18-9,-1 1 6,-17 17-4,1 18 3,34-35-1,0 0 6,1-18-6,-1 17 41,0-17 264,1 18-298,-1-18 25,0 0-32,1 0 8,-1 0-7,-17 35 14</inkml:trace>
    </iact:actionData>
  </iact:action>
  <iact:action type="add" startTime="157719">
    <iact:property name="dataType"/>
    <iact:actionData xml:id="d21">
      <inkml:trace xmlns:inkml="http://www.w3.org/2003/InkML" xml:id="stk21" contextRef="#ctx0" brushRef="#br0">6473 16898 0,'18'0'78,"0"0"-71,17 0 4,0 0-5,18 0 2,18 0 1,-18 0-1,35 0 0,18 0 1,0 0-3,-1 0 4,-52 0-3,-17 0 2,-19 0-2,1 0 3,-1 0-4,19-18 10,-19 18 24,1 0-32,17 0 0,18 0 0,-17 0-1,-1 0 1,35 0 0,-17 0 0,18 0 0,17 0 0,0 0 0,18 0 0,-53 0 0,0 0 1,35 0-2,-35 0 3,-18 0-3,36 0 2,-1 0-3,-17 0 5,-17 0-6,34 0 4,-52 0-2,52-17 1,1 17 0,-1-18 0,-52 18 0,53 0 0,-18-18-1,-36 18 1,18 0 1,1 0-3,-1 0 397,0 0-394,1 0 6,-19 0-6,1 0-1</inkml:trace>
    </iact:actionData>
  </iact:action>
  <iact:action type="add" startTime="159592">
    <iact:property name="dataType"/>
    <iact:actionData xml:id="d22">
      <inkml:trace xmlns:inkml="http://www.w3.org/2003/InkML" xml:id="stk22" contextRef="#ctx0" brushRef="#br0">10848 16827 0,'18'-17'54,"123"-18"-45,70-1 0,-17 36-2,230-17 10,-213-1-10,1-35 0,17 53 4,-17 0-4,-89-18 0,-70 18 0,18 0 2,-53 0-2</inkml:trace>
    </iact:actionData>
  </iact:action>
  <iact:action type="add" startTime="160746">
    <iact:property name="dataType"/>
    <iact:actionData xml:id="d23">
      <inkml:trace xmlns:inkml="http://www.w3.org/2003/InkML" xml:id="stk23" contextRef="#ctx0" brushRef="#br0">6879 18292 0,'53'0'23,"-53"-18"-6,18 18-2,17 0-9,-17-18 5,35 18-3,35 0 0,-35 0-1,70 0 2,1 0-3,-1 0 3,1 0-3,70 0 5,17 0-6,-34 0 5,87 0-4,1 0 4,-36 0-4,0 0 4,-17 0-4,-124 0 3,0 0-2,-52 0 3,-19 0-3,1 0 73,0 0-56,-1 0-15,36 0 24,-53-17-27,18 17 4,17 0-6,-17 0 14,17 0-9,0 0-2,36 0 1,-53 0-1,52 0 3,-52 0-4,-1 0 2</inkml:trace>
    </iact:actionData>
  </iact:action>
  <iact:action type="add" startTime="161994">
    <iact:property name="dataType"/>
    <iact:actionData xml:id="d24">
      <inkml:trace xmlns:inkml="http://www.w3.org/2003/InkML" xml:id="stk24" contextRef="#ctx0" brushRef="#br0">12612 18168 0,'53'0'101,"35"0"-93,53 0 1,71 0-2,17 0 1,0 0 0,36 0-1,-53 0 1,-1 0 1,-70 0-1,18 0 0,-71 0 0,0 0 1,-70 0-2,0 0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2:35:57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25">
    <iact:property name="dataType"/>
    <iact:actionData xml:id="d0">
      <inkml:trace xmlns:inkml="http://www.w3.org/2003/InkML" xml:id="stk0" contextRef="#ctx0" brushRef="#br0">5874 2663 0,'35'-17'203,"88"17"-192,89 0-5,0 0 3,-18 0-2,-35 0 2,-54 0-2,1 0 1,-70 0 0,34 0 1,-52 0-3,-1 0 34,19 0-24,-1 0 0,-17 0-7,17 0-1,18 0 0,-36 0 80,1 0-81,0 0 9,-1 0-1,1 0-6,17 0 7,1 0-8,-19 0 1,18 0-2,-17 0 2,17 0-2,-17 0 2</inkml:trace>
    </iact:actionData>
  </iact:action>
  <iact:action type="add" startTime="4112">
    <iact:property name="dataType"/>
    <iact:actionData xml:id="d1">
      <inkml:trace xmlns:inkml="http://www.w3.org/2003/InkML" xml:id="stk1" contextRef="#ctx0" brushRef="#br0">11183 2293 0,'53'0'102,"18"0"-95,-19 0 1,37 0 1,-1 0-2,0 0 2,0 18-2,0-18 4,18 35-6,53-17 5,-71-18-4,0 17 3,36 1-3,-1-18 3,-34 0-2,52 70 1,-53-70 0,0 0 1,0 18-2,18 0 2,-18-18-1,18 35 0,-53-35 1,18 18-2,-1-18 1,-17 0 0,0 0-1,0 0 2,-18 0-1,0 0 0,1 0 1,17 0-3,-36 17 11,19-17-7,-1 0-4,-18 0 4,19 18-4,-1-18 1,-17 0 2,17 0-2,35 0 2,-52 0-2,53 0 3,-1 0-3,18 18 2,-52-1-2,-1-17 2,36 0-1,-19 0 0,-16 0 0,-1 0 1,18 0-2,-35 0 1,17 0 0,-18 0 1,1 0-2,35 0 2,-35 0-2,35 0 2,-36 0-2,18-17 2,-17 17-1,0-18 0,17 18 5,-17 0-4,-1-18-2,19 18 18,-19-17-10,1 17 83,17 0 367,0 0-449,-17 0-7,35-36 0,0 19 0,0-36-2,0 35 0,17-17-1,-52 35 3,17 0 66</inkml:trace>
    </iact:actionData>
  </iact:action>
  <iact:action type="add" startTime="9034">
    <iact:property name="dataType"/>
    <iact:actionData xml:id="d2">
      <inkml:trace xmlns:inkml="http://www.w3.org/2003/InkML" xml:id="stk2" contextRef="#ctx0" brushRef="#br0">15011 5009 0,'35'0'126,"53"18"-116,-35-18-4,53 18 4,0 17-3,17-35 4,-35 53-3,36-53-1,-36 18 0,-17-1 2,34-17-3,-52 0 2,18 0-1,17 0 2,-35 0-3,0 0 3,18 0-1,17 0 0,35 0 0,-35 0-1,36 0 2,17 0 2,-18 0-6,1 0 2,17 0 2,35 0-2,-17 0 2,18 0-1,17 0 1,-36 0-3,19 0 3,17 0-2,-18 0 3,1 0-3,-19 0 2,19 0-2,-54 0 1,-35-35-1,-17 17 2,-1 1-1,-17 17 0,0 0 0,53-18 0,-53 18 0,18 0 0,-19 0 0,37 0 0,-36 0 1,35 0-1,35 0 0,1 0-1,-1 0 2,18 0-2,36 0 3,-54 0-4,18 0 3,18 0-2,-71 0 2,18-35-2,-18 17 1,-17 0 0,-18 1 0,-18-18 0,0 17 0,-17 18 8,0-18-7,-1 18-2,1-17 1,-1 17 0,-17-18 9,18 18-9,0-18-1,35 1 10,-18-1-8,-17 0-3,17 1 3,0-1-2,0-17 2,-17 17-2,0 18 2,-1-17-2,-17-19 9,18 36 136,0-17-120,-1-19 8,-17 19-7</inkml:trace>
    </iact:actionData>
  </iact:action>
  <iact:action type="add" startTime="36270">
    <iact:property name="dataType"/>
    <iact:actionData xml:id="d3">
      <inkml:trace xmlns:inkml="http://www.w3.org/2003/InkML" xml:id="stk3" contextRef="#ctx0" brushRef="#br0">20197 6879 0,'0'-17'118,"17"17"-109,18 0 0,1 0-1,34 0 0,-17 35 0,-35-18 0,35 1 1,-18 0-2,18 17 3,-18-35 5,0 0-8,-17 0 1,0 0 2,-1 0-7,1 0 8,17 0-4,-17 0 1,0 0 0,-1 0-1,19 0 18,-19 0-18,1 0 11,17 0-11,-17 0 8,17 18-6,0-18-2,-17 0 3,17 0-4,-17 0 4,-1 0-3,19 0 2,-19 0-3,1 0 10,0 0-7,-1 0-2,36 0 1,-35 0 0,-1 0 0,19 0 0,34 0 9,-34 0-9,69 0 0,-87-18-1,35 0 1,0 1-1,-18 17 2,18-36-1,-35 19 1,17-1-1,-17 1 1,17-1 7,-17 18-8,-1-18 0,-17 1 9,35-1-4,-17 0 4,0 1-1,-18-1-7,17 0-1,1 1-1,-18-1 1,18 0 0,-1 18-1,1-17 2,-18-18-2,18 17 9,-1 0-7,-17 1 8,18 17-1,-18-18-10,0-17 4,0 17 6,0 0-10,0 1 3,0-1-1,0-17 0,0 0-1,0-1 1,18-17 1,-18 1-1,0 16-1,0 19 2,0-19-1,0 1-1,0 0 1,0 17 0,0 0 0,0 1 0,0-1 2,0 1 4,0-19 18,0 19-23,-18-1 0,0 0 5,1-17-4,-19 0 13,1 17-15,17 1 8,-17-1-8,35 0 9,-53 1-11,53-1 2,-53 0 8,18 1-7,17 17-2,1-18 2,-19 0-2,-16 1 2,34-1-2,-35 18 3,18 0 4,-1-17-5,19 17-2,-18-18 10,17 18-10,0 0 1,1 0 0,-1 0 1,-17 0-2,17 0 1,0 0 0,-17-18 1,17 18-1,-17 0-1,18 0 2,-19 0 7,1 0-9,0 0 9,17 0 2,0 0-10,1 0-1,-1 0 1,1 0-1,-1 0 1,0 0 0,1 0 0,-1 0 16,-17 0-16,17 18 8,0-18-7,-34 18-2,16-1 2,1-17-2,-18 0 9,18 18 1,-18-1-1,53 1 1,-18 0 0,18-1-4,-17-17-4,-1 18-1,18 0 8,-18-18 0,1 17 0,17 1-9,-18 0 10,0-1-2,1 18-6,17-17 24,-18 17-26,18-17 10,-18 17-9,1-35-1,17 36 1,-18-1 10,18 0-3,-17 0-8,-19 1 1,19-19-1,-1 36 11,18-35-10,0 17-1,0-17 2,-35 35-2,17-18 0,18 0 5,0 53 3,0-70-10,0 35 5,0 0-4,0-18 4,0 0-4,0 18 3,0-35 6,18 17-7,-1-17 9,1-18 32,0 0-25,-18-18 24,-18-17-23</inkml:trace>
    </iact:actionData>
  </iact:action>
  <iact:action type="add" startTime="39047">
    <iact:property name="dataType"/>
    <iact:actionData xml:id="d4">
      <inkml:trace xmlns:inkml="http://www.w3.org/2003/InkML" xml:id="stk4" contextRef="#ctx0" brushRef="#br0">22648 6085 0,'-17'18'31,"17"-36"58,0 1-73,0-19 2,0 19-12,0-36 4,0 35-2,0 1 0,0-54-1,0 18 4,0 18-6,0 0 1,0-18 0,-18 17 5,0 1-5,18 0 2,0 17 7,0 1-7,0-1 1,0 0-1,0 1 0,0-1 0,0-17 9,18 17 7,0 0 25,-1 18-40,1-17-3,17-1 3,1 1-1,16 17 8,-34 0 56,0 0-56,-18 17 33,35 18-42,-35-17 26,0 17-26,-18-35 8,18 36-8,-17-36 2,-1 0-1,0 0 8,18 17 185,18-17-192,0 18-1,-1 17 0,1-35-1,0 0 4,-18 18 2,17 0-4,-17-1 6,0 1-6,0 17 6,0 0-7,0 18 8,0-35 0,0 17-8,0-17 8,0-1-7,-17 1 14,-1 0 32,0-18-21,1 0-24,-1 0-3,0 0 6,-17 0 3,18 0 57,17-36-50,0 19-14</inkml:trace>
    </iact:actionData>
  </iact:action>
  <iact:action type="add" startTime="40871">
    <iact:property name="dataType"/>
    <iact:actionData xml:id="d5">
      <inkml:trace xmlns:inkml="http://www.w3.org/2003/InkML" xml:id="stk5" contextRef="#ctx0" brushRef="#br0">23213 5309 0,'0'-17'120,"-36"17"-96,36 17-17,-17-17 2,-1 18-2,18 0 3,-17-18-4,-1 35 4,18 0-3,-35-17 1,35-1 0,-18 1 8</inkml:trace>
    </iact:actionData>
  </iact:action>
  <iact:action type="add" startTime="41659">
    <iact:property name="dataType"/>
    <iact:actionData xml:id="d6">
      <inkml:trace xmlns:inkml="http://www.w3.org/2003/InkML" xml:id="stk6" contextRef="#ctx0" brushRef="#br0">23019 5327 0,'17'18'156,"-17"-1"-149,36 1 3,-36-1-4,17 1 3,1 0-2,0 17 2,-1-35 8,1 18-1</inkml:trace>
    </iact:actionData>
  </iact:action>
  <iact:action type="add" startTime="42761">
    <iact:property name="dataType"/>
    <iact:actionData xml:id="d7">
      <inkml:trace xmlns:inkml="http://www.w3.org/2003/InkML" xml:id="stk7" contextRef="#ctx0" brushRef="#br0">22966 5433 0,'17'0'261,"1"0"-250,0 0 5,17 0-9,-17 0 58,-1 0-34,1 0 2,0 0-17,-1 0-10,18 0 10,-17 0 48,0 0-47,17 0-9,-17 0 1,35 0-1,-36 0-1,1 0 0,17 0 9</inkml:trace>
    </iact:actionData>
  </iact:action>
  <iact:action type="add" startTime="57343">
    <iact:property name="dataType"/>
    <iact:actionData xml:id="d8">
      <inkml:trace xmlns:inkml="http://www.w3.org/2003/InkML" xml:id="stk8" contextRef="#ctx0" brushRef="#br0">16298 7391 0,'18'0'13,"35"0"-3,0 0-3,-18 0 1,18 0 0,-35 0 0,35 0 1,-1 0-2,-16 0 1,34 0 1,-17 0-2,-18 0 1,36 0 0,-18 0 1,0 0-2,35 0 3,18 0-3,-18 0 3,0 0-5,0 0 5,36 0-4,-53 0 4,17 0-3,-53 0 2,18 0-2,35 0 1,-17-18 0,-18 18 0,17 0 1,-17 0-2,0 0 1,-35 0 0,52 0-1,-17 0 1,-35 0 0,35 0 0,-36 0 1,54 0-2,-36 0 3,0 0-3,1 0 2,34 0-2,1 0 3,-18 0-4,0 0 3,35 0-2,0 0 2,53 0-2,-17 0 1,-36 0 0,35 0 0,-52 0 0,17 0 0,-17 0 0,17 0-1,-53 0 1,53 0 0,0 0 0,18 0 0,-18 0 1,1 0-2,52 0 2,-88 0-2,52 0 2,-34 0-3,17 0 5,-17 0-5,-1 0 3,-17 0-2,0 0 4,18 0-6,-36 0 4,0 0-2,18 0 1,-18 18 0,36-18 0,0 17 0,52-17 0,-35 18 0,-17-18 0,35 0 0,-36 0 0,1 0 0,-54 0 1,1 0-1,17 0 0,-17 0 9,0 0-10,-1 0 10,1 0-11,0 0 10,17 0 0,0 0-7,0 0-2,18 0 2,18 0-2,17 0 1,-35 0 0,17 0 0,-17 0 0,-17 0 1,34 0-2,-52 0 2,0 0-1,17 0 65,-18 0-58,1 0 0,17 0 26,-17 0-26,0 0-7,-1 0 0,1 0 1</inkml:trace>
    </iact:actionData>
  </iact:action>
  <iact:action type="add" startTime="77842">
    <iact:property name="dataType"/>
    <iact:actionData xml:id="d9">
      <inkml:trace xmlns:inkml="http://www.w3.org/2003/InkML" xml:id="stk9" contextRef="#ctx0" brushRef="#br0">19403 11095 0,'-18'0'12,"-17"0"-2,0 0-3,-18 0 1,35 0 0,-53 0 0,54 0 0,-1 0-1,1 0 59,-19 0-50,36-18-8,-17 18-1,-1 0 3,18-17-3,-18-1 2,1 18-2,-1-18 3,0 1-4,1-1 4,-1 18-4,-17-18 2,0-17 0,-1 17 0,36 1 15,-17 17-15,-1-18 9,0-17-2,1 0 2,17 17-1,-18 18-8,18-35-1,0 17 2,-35-17 15,35 17-7,-18 1-7,1-19-6,17 19 6,0-1-2,0 0-2,-36 1 3,36-1 7,-17 0-9,17-17 18,0 0-17,0-18 8,0 0-1,0 35-6,0 1 6,0-1-7,0 0 0,0 1 0,17-1 1,-17 1-1,0-19 1,36 1-2,-1-18 1,0 0-1,-35 18 2,35-36-1,1 36-1,-19 17 1,19-17 0,-1 0 1,-35 17-2,53-17 1,-36 17 0,1 1 9,0-1-10,-18 0 2,17 18 6,36 0-6,-35-17-1,17-1 0,-17 18-1,35 0 3,-18-18-3,0 18 2,1 0-3,34-17 4,-52 17-4,52 0 3,19-35-2,-19 17 2,18 18-2,18-35 1,-18 35 1,36-36-1,-18 36 0,-18-35 0,0 35 0,-17-18 0,17 1 0,-18 17 0,-34 0 0,34-18 0,1 18 7,-54 0-7,54 0 0,-1 0 1,19 0-2,-36 0 2,35 0-2,-35 0 2,17 0-2,-35 0 2,1 0-2,34 18 1,-34-18 1,-1 0-2,35 35 0,-17-17 2,0-1-2,18 1 2,-36 17-1,36-17-1,-1 17 2,-17 0-1,-35-35 0,17 18 0,0 0 18,1 17-19,-36-17 1,0 17-1,17 0 3,19 18-4,-19 18 10,1-71-8,-18 35 0,17 18 0,1-35 0,0 17 9,-18-18-10,0 19 10,0-1-10,0-17 1,0 35 1,0-18 7,0-18-9,-18 36 2,0-17-2,-34 17 4,-1-18-5,17-35 4,-34 35-5,-18 36 6,52-54-5,-34 1 4,-18 35-3,17-18 1,36 0 0,-18 1 0,0 17-1,0-36 1,0 36 0,0-18 0,35-17 0,-17 17 0,18-17 0,-36 0 0,17 17 0,-34-17 0,17-1 1,18 1-2,-36 17 2,36-17-2,0-1 2,-36-17-2,53 18 8,1 0-5,-19-18 222,19 17-224,-19-17 0,-34 18 1</inkml:trace>
    </iact:actionData>
  </iact:action>
  <iact:action type="add" startTime="80395">
    <iact:property name="dataType"/>
    <iact:actionData xml:id="d10">
      <inkml:trace xmlns:inkml="http://www.w3.org/2003/InkML" xml:id="stk10" contextRef="#ctx0" brushRef="#br0">16492 11077 0,'0'-35'22,"0"17"12,0 1-26,-17-19-2,-1 19 4,-17-36-4,17 35 4,-35-35-4,18 18 4,35-18-4,-53 18 1,35 0 2,18-18-1,-35 0 0,35 0 0,-35 0 0,17-18 0,1 36 0,-19-36 1,19 36-1,17 18-2,0-19 3,0 19-1,-18-1 2,18-17-4,0 17 3,0-17-1,0 17 1,0 1-2,0-1 2,0-17-3,0-1 4,0-17 4,0 36-6,0-19 0,0 19 0,0-1 0,0-35 0,18 36 1,-1-36 7,-17 35-9,18-17 9,17-18-8,0 18 0,1-1 0,-1 19 1,36-36-2,-1 18 3,1-54-4,35 36 4,-1 0-4,19 36 4,-18-36-4,17 0 4,1 0-4,-1 0 3,36-17-1,-36 52-1,18-53 1,-52 54 1,34-1-2,-17 1 1,35-19 0,-35 36-1,-18-35 2,-17 35-2,17-18 1,35 18 0,-87 0 1,87-35-1,-52 17 0,17 1-1,0 17 3,18-18-4,-18 0 4,0 18-3,-17 0 3,-1-35-4,19 35 4,-19-17-4,54 17 3,-36-18-2,18 0 1,-18 18 0,0-35 1,18 17 7,17 18-9,-35-17-5,1 17 5,34-18 1,71-35-1,-53 36 1,18 17-1,-18-36 2,-17 19-1,34-19 1,-34 19-2,-36-1 3,18-52-4,0 52 4,-36 0-4,-17 1 4,0 17-4,0-36 3,-18 36-2,1-17 1,16-1 1,1 18-2,0 0 2,53-18-2,0 18 1,35-35 0,-53 17 0,71 1 1,-18 17-2,-17-35 1,-19-1 1,1 36-1,53-17-1,-71-1 1,36 18 1,-18-18-1,17-35 1,18 53-2,35 0 2,36 0-3,-71 0 5,71 0-6,17 18 4,53 17-2,-52-35 2,-54 0-1,53 0 0,-70 0 0,18 0 0,-36 0 0,0 0-1,-18 0 1,1 0 0,-36 0 0,0 0 0,0 0 1,-17 0-2,17 0 2,-53 0-2,54 53 2,-54-53-2,0 0 3,36 0-4,17 53 4,18 0-4,52 0 4,1 0-4,-35-18 3,34 18-2,-87-35 0,17-1 2,-17 1-1,-18-18 0,-53 18 0,17-1 0,-17 1 8,18-18-8,-18 35 1,0 1 7,18 16-8,-18-34 17,35 53-19,-35-36 10,0 0-6,0 0-3,0 1 3,17 17-4,-17-36 2,0 36-1,18-17 1,-18-1 0,35 0 0,-35-17 0,0 17 0,0-17 0,0-1 0,0 19 0,0-19 0,0 18 0,0 1 0,0-1 0,0 0 0,0 36 0,-17-54 0,-1 36 0,0 0 0,1-17 1,-1-19-2,-17 54 2,0-36-2,17 18 2,0-35 7,1-1-8,-1 19 1,0-19 5,1 1-6,-1 17 1,18-17-1,-17-18-1,-1 35 2,18-17-1,-18-18 0,-17 0-1,35 17 2,-53 1-2,35 0 1,-34-1 10,-1 1-1,0 17-11,0-17 12,35-18-10,-17 0-2,17 0 3,18 17-2,-53-17 1,18 36 2,17-36-5,1 0 4,-36 0-1,35 0-1,1 0 2,-54 17-1,18-17 0,35 0 0,-34 0-1,16 0 2,1 0-1,0 18 0,-36-18 0,36 18 1,17-18-2,-35 17 2,0-17-3,36 18 4,-54 0-4,54-18 3,-19 17-2,1-17 1,-18 53 0,18-35-1,-18-1 1,-53 1 0,53 17 1,18-35-2,-36 18 2,1 0-1,-1 17-1,18-18 2,-35 1 0,18 0-2,-19 17 1,19-17 0,-36-1 1,18 1-3,-18 17 5,18-17-5,-18 35 3,18-36-2,35 1 3,-18 17-4,1-35 2,-1 0 0,18 18 0,0 0 0,0-1 0,18-17 0,0 18 0,0-18 0,-18 18 0,0 17 10,35-35-10,-35 17-1,18-17 2,-36 18-2,36 0 1,-18-18-1,-17 0 2,17 0-2,0 0 2,-18 0-2,-17 0 3,17 0-4,1 35 5,35-35-6,-54 18 5,19-18-3,-1 17 1,-17-17-1,18 18 1,-36 17 0,70-35 0,-52 18 0,18-18 1,-19 35-2,-16-35 1,16 35 0,37-35-1,-37 18 2,54-18-1,-18 0 1,-17 18-2,34-18 2,-34 0-2,52 17 1,-52-17-1,-1 0 3,-17 0-4,0 0 4,-36 0-3,36 0 2,0 0-2,0 0 2,-36 0-2,36 0 1,0 0 0,-18 36 0,18-36 1,-1 0-2,-34 0 1,35 0 1,-36 17-2,18 18 2,-35-17-1,71-18 0,-18 0 0,-36 0-1,1 0 3,34 0-4,1 0 4,0 0-2,-88 0 9,105 0-10,-17 0-1,17 0 3,-17 0-2,35 0 2,-35 0-1,35 0-1,-17 0 1,-1 0 0,18 0 0,0 0-1,0 0 2,0 0-1,0 0 0,1 0 0,-1 0 0,17 0 0,-34 0 1,-1 0-2,54 0 2,-72 0-1,19 0 1,-1 0-3,-17 0 4,0 0-4,0 0 4,0 0-4,-1 0 3,1 0-1,-35 0 0,-1 0-1,36 0 1,-35 0 1,34 0-1,19 0 0,-1 0-1,18 0 1,18 0 1,-36 0-1,54 0-1,-54 0 2,18 0-2,36 0 2,-36 0-2,0 0 5,35 0-7,-35 0 5,-17 0-6,35 0 6,-18 0-4,-18 0 5,18 0-6,0 0 4,0 0-1,0 0 0,0 35 1,18-35-2,18 0 1,-19 0 9,19 0-3</inkml:trace>
    </iact:actionData>
  </iact:action>
  <iact:action type="add" startTime="102444">
    <iact:property name="dataType"/>
    <iact:actionData xml:id="d11">
      <inkml:trace xmlns:inkml="http://www.w3.org/2003/InkML" xml:id="stk11" contextRef="#ctx0" brushRef="#br0">10372 10336 0,'17'0'86,"19"0"-76,-1 0-3,-18 0 3,19 0-2,-1 0-1,18 0 0,0 0 2,0 0-2,0 0 2,0 0-3,0 0 3,-36 0-2,18 0 3,36 0-4,-53 0 2,35 0 1,-18 0-1,0 0-1,0 0 1,1 0 0,34 18 0,-52-18 0,0 0 1,34 0-2,19 0 1,-36 0 0,1 0 0,34 0 1,1 0-1,17 0 0,-35 0-1,35 0 2,18 0-2,-53 0 3,17 0-5,18 0 5,-35 0-4,0 0 4,0 0-3,-18 0 2,1 0-1,-1 0 1,0 0-2,1 0 0,34 0 1,1 0 0,17 0 0,0 0 0,0 0 0,0 0 0,-35 0 1,36 0-1,-1 0 0,0 0 0,35 0 0,1 0 0,-18 0 1,-36 0-3,-17 0 4,0 0-3,-35 0 9,-1 0-9,1 0 17,0 0 51,-1 0-68,1 0 1,0 0 8,-1 0-1,19 0 33,-19 0-39,36 0-2,35 0 3,0 0-4,1 0 1,-1 0 1,-35 0 1,17 0-2,-52 0 3,17 0-3</inkml:trace>
    </iact:actionData>
  </iact:action>
  <iact:action type="add" startTime="109554">
    <iact:property name="dataType"/>
    <iact:actionData xml:id="d12">
      <inkml:trace xmlns:inkml="http://www.w3.org/2003/InkML" xml:id="stk12" contextRef="#ctx0" brushRef="#br0">9684 10231 0,'-18'0'5,"0"0"3,-17 0 2,18 0-3,-19 0 2,-17-18-2,-17 0 1,-1-17 0,18 17 0,18 1 0,17 17-1,-35-36 2,18 19-2,-18-18 10,36-1-12,-1 36 5,0-35-4,-17-18 2,17 0 0,18 35 0,-52-87 0,34 34 8,18 18-7,-18 18-2,18-18 2,0 0-1,0-53 10,0 36-13,0 34 4,0-34-2,18-1 2,0 1-3,17-1 4,0 1-3,0-1 2,-17 53-2,35-34 2,-35 16-2,34-17 1,-16 18 0,34-18 1,-17 35-1,18 1 0,-1-36 0,1 35 0,-1 18 0,-34 0 0,-1 0 0,18 0 0,-35 0 7,17 0-5,-18 0 6,1 0-9,0 18 2,17 17-2,0 36 2,36 35-3,-36-36 3,18 36-1,-35 0 0,35 17 0,-18-35 0,18 54 0,-53-89 0,0 52-1,53-34 2,-53-18-1,0-18-1,0 18 2,0-18-1,0 18 0,0-35 0,-18 17 0,-17 0 0,17-17 1,-70 53-2,35-36 2,-53 0-1,-17-17 0,-36 52-1,88-52 2,1 0-2,17 17 3,35-17-4,1-1 3,-1-17 94</inkml:trace>
    </iact:actionData>
  </iact:action>
  <iact:action type="add" startTime="124678">
    <iact:property name="dataType"/>
    <iact:actionData xml:id="d13">
      <inkml:trace xmlns:inkml="http://www.w3.org/2003/InkML" xml:id="stk13" contextRef="#ctx0" brushRef="#br0">14411 11236 0,'18'0'37,"70"0"-27,35 0-3,54 0 2,-1 0-2,36 0 1,17 0 1,18 0-1,-18 0 0,1 0 0,-1 0-1,71 0 1,-89 0 0,-17 0 0,18 0 0,17 0 0,-17 0 0,-18 0 1,18 0-1,-1 0 1,-34 0-3,-36 0 5,18 0-7,-53 0 5,17 0-1,0 0-1,1 0 2,-1 0-2,-34 0 1,-54 0 0,53 0 0,71 0 1,0 18-1,-36-1-1,-17-17 2,53 0-1,-36 36 0,-35-19 0,71 18 0,-18-35 0,18 18 1,0 17-2,-18-17 2,-18-18-2,18 0 2,-17 0-2,35 0 3,-18 0-4,-71 0 4,36 0-4,-18 0 4,-35 0-4,-18 0 3,36 0-2,-18 0 1,17 0 1,-17 0-1,36 0-1,-54 0 1,53 0 0,-17 0 0,34 35 2,-34-35-4,35 18 2,-36-18 0,72 18 0,-19-18 0,18 0 2,124 0 5,-142 0-9,1 0 8,52 0-9,-53 0 3,1 0-3,-18 0 4,-18 0-2,18 0 1,0 0 1,-36 0 1,142 0 4,-71 0-6,-18 17 0,19-17 0,16 0 0,-17 0 0,36 0 0,-18 0 1,17 0-3,-35 0 4,35 0-3,-17 0 3,-18 0-4,0 0 3,-35 0-2,-18 0 3,1 0-4,-1 0 3,0 0-2,-17 0 2,17 0-2,-18 0 1,19 0 0,-1 0 0,35 0 0,-17 0 1,-18 0-2,36 0 1,-36 0 0,18 0 0,17 0 1,-17 0-2,35-35 2,-35 35-1,53 0 1,35 0-1,-35 0 1,-18 0-4,35 0 5,-53 0-4,19 0 3,34 0-2,-17 0 3,17 0-3,-35 0 0,18 0 1,-18 0 0,-17 0 0,52 0 0,-88 0 0,0 0 0,-35-18 0,-17 18 0,-19 0 0,1-17 0,-1 17 8,1 0 155,35-18-165,-35 18 2,35-35-1,-1 35 2,19-18-1,-36 0 0,1 18 0,-19 0 0,1-17 0,-18-1 1,35 18 38,18 0-30,-35-17-10,35-1 9,-36 18-7</inkml:trace>
    </iact:actionData>
  </iact:action>
  <iact:action type="add" startTime="136100">
    <iact:property name="dataType"/>
    <iact:actionData xml:id="d14">
      <inkml:trace xmlns:inkml="http://www.w3.org/2003/InkML" xml:id="stk14" contextRef="#ctx0" brushRef="#br0">13053 15434 0,'17'0'111,"19"0"-102,-19 0-1,19 0-1,-19 0 2,19 0-2,16 0 5,19 0 4,17 0-10,-35 0 2,18 0-2,-36 0 3,35 0-3,1 0 4,0 0-4,-36 0 2,35 0 0,1 0 1,-53 0-2,35 0 3,-36 0-4,18 0 2,1 0 0,-1 0 0,18 0 0,-18 0 0,0 0 1,36 0-2,-18 0 2,-18 0-1,53 0-1,-17 0 0,17 0 4,0 0-5,1 0 4,16 0-4,-52 0 4,36 0-4,-54 0 3,35 0-2,-34 0 1,-1 0 0,18 0 0,-18 0 0,18 0 0,18 0-1,-36 0 1,35 0 1,36 0-1,-18 0 0,18 0 0,35 0 1,-17 0-2,17 0 1,18 0 0,-53 0-1,-1 0 1,-16 0 1,-72 0-1,54 0 0,-18 0 0,-36 0 0,1 0 0,17 0 8,-17 0 762,52 0-771,-34 0 1,-1 0 0,0-18-1,18 18 1,-35 0 9,17 0-10</inkml:trace>
    </iact:actionData>
  </iact:action>
  <iact:action type="add" startTime="143295">
    <iact:property name="dataType"/>
    <iact:actionData xml:id="d15">
      <inkml:trace xmlns:inkml="http://www.w3.org/2003/InkML" xml:id="stk15" contextRef="#ctx0" brushRef="#br0">19191 13476 0,'35'0'163,"-17"0"-158,35 0 4,17 0-3,19 0 4,-1 0-3,18 0 1,17 0-1,1 0 2,17 0-2,18 0 2,-71 0-2,0 0 1,35 0 0,-52 0 0,17 0 0,-53 0 0,1 0 1,17 0-2,-18 0 2,18 0-2,17 0 1,-52 0 0,70 0 1,-35 0-2,0 0 3,0 0-4,17 0 3,-34 0-2,17 0 2,17 0-3,1 0 4,-36 0-3,18 0 2,18 0-2,-19 0 1,1 0 0,36 0 0,16 0 1,-52 0-2,36 0 1,-1 0-1,18-18 1,17-17 1,-52-18-1,-1 36 1,-17 17-2,18-71 1,-18 53 1,-36 1-2,36-36 2,0 18-3,18-36 4,-36 18-3,0 18 2,0-36-2,-17 1 2,0 52-2,17-35 4,-35-17-6,0 34 4,0 1-2,0 0 1,0-18 0,0 35 8,0-17-8,0 0 1,-18 17-2,1 0 1,-1 1-1,18-19 2,-35 19-2,-18-18 2,0 17-1,-18 0 1,1-17-3,-18 0 4,-1 35-4,-16-18 4,52 18-3,-36 0 2,37 0-3,-37 0 2,19 0 0,17 0 0,-35 0 1,52 0-2,-52 0 2,0 0-1,0 0 0,17 0-1,-35 0 2,-52 0-1,34 0 1,18 0-2,-17 0 2,-1 0-2,-17 0 2,18 0-1,-1 0 0,36 0-1,0 0 10,0 0-14,35 0 2,-18 0 2,18 18 2,18-1-3,0 1 3,-18-18-1,53 18-1,-53-18 2,18 35-2,-1-35 10,1 18-7,-18-1 3,-17-17-4,52 0-1,-35 35 0,0-35 0,0 18 1,0-18 4,0 0-10,1 18 4,16-1 1,-34 19 1,34-36-2,19 0 3,17 17-4,-18 1 3,-17-18 14,35 18-15,-18-1 9,18 1-2,-17 0-6,17 17 7,-18-18-9,18 1 1,0 0 0,-18-1 0,1 1 0,17 17 1,-18-17-1,0 35 8,18-36-7,0 19-3,0-19 5,0 1-6,0 0 12,0-1-9,0 1-1,0 0 8,0-1-7,0 1 0,0-1 10,0 1-12,36 35 11,-19-35-1,1 17-8,-18-17 0,35 17 1,-17-35-3,-18 18 3,18-1-1,-1 1 1,1-1 14,-1 1 9</inkml:trace>
    </iact:actionData>
  </iact:action>
  <iact:action type="add" startTime="150242">
    <iact:property name="dataType"/>
    <iact:actionData xml:id="d16">
      <inkml:trace xmlns:inkml="http://www.w3.org/2003/InkML" xml:id="stk16" contextRef="#ctx0" brushRef="#br0">19315 14922 0,'35'0'192,"71"0"-185,17 0 2,36 0-2,-18 0 3,0 0-2,18 0-4,-18 0 5,-18 0-1,1 0 0,-36 0 0,-17 0 1,-18 0-2,17 0 1,1 0 0,-1 0 0,18 0 0,-35 0 1,36 0-2,-19 0 2,1 0 0,-18-17-3,35 17 2,0 0 1,-17 0-2,17 0 3,-35 0-3,-18 0 2,18 0-3,-36 0 3,19 0-1,-19 0 0,36 0-1,-35 0 1,0 0 1,35 0-2,-18 0 1,18 0 1,17 0-1,18 0 0,1 0 0,-1 0 0,0 0 0,36 0 0,-54 0 0,36 17-1,-88-17 2,70 0-1,-18 18 1,18-18-2,18 35 3,0-35-4,88 18 4,-70 17-4,-1-35 1,54 0 0,-72 0 1,-34 0 1,-1 0-1,-34 0 0</inkml:trace>
    </iact:actionData>
  </iact:action>
  <iact:action type="add" startTime="167795">
    <iact:property name="dataType"/>
    <iact:actionData xml:id="d17">
      <inkml:trace xmlns:inkml="http://www.w3.org/2003/InkML" xml:id="stk17" contextRef="#ctx0" brushRef="#br0">26723 15222 0,'18'0'85,"70"0"-77,18 0-1,-18 0 3,53 0-2,71-53-1,17 36 2,-17 17-1,17 0 1,35 0-2,-17 0 3,-17 0-4,34 0 4,-34 0-4,-19 0 3,-17 0-2,-17 0 2,-1 0-1,0 0 0,1 0-2,17 0 2,-88 0 0,70 0 0,-52 0 0,52-18 0,-17 1 0,-36 17 1,54 0-1,-19-53 0,-52 53 0,53 0 0,-53 0 1,0 0-3,-1 0 3,1 0-2,-18 0 3,1-18-3,-19 18 2,-52 0-2,35-18 0</inkml:trace>
    </iact:actionData>
  </iact:action>
  <iact:action type="add" startTime="169933">
    <iact:property name="dataType"/>
    <iact:actionData xml:id="d18">
      <inkml:trace xmlns:inkml="http://www.w3.org/2003/InkML" xml:id="stk18" contextRef="#ctx0" brushRef="#br0">6456 16739 0,'0'-17'180,"0"-1"-170,88 18-2,35 0 1,89 0-3,-18 0 3,71 0-1,-1 0-1,-34 0 1,17 0 0,-18 0 0,-17 0-1,-36 0 2,-35 0-1,-53 0 0,0 0 0,18 0 0,-53 0 0,-18 0 0,36 0 0,-18-18 8,18 18-7,-54 0-3,36 0 3,0-35-1,0 35 1,17 0-3,-34 0 4,-1 0-3,0 0 2,18 0-2,-35 0 2,35 0-2,-18 0 2,0 0-2,1 0 2,-19 0-2,19 0 1,-19 0 0,18-18-1,-17 18 10,0 0-1,-1 0 0,1 0 1,0 0-9,-1 0-1,19 0 2,16 0 7,-34 0-10,0 0 4,17 0-3,-17 0 9,17 0-7,-17 0-2,-1 0 1,1 0 0,17 0 1,0 0-3,1 0 3,-1 0-2,18 0 1,-35 0 0,17 0 0,-18 0 1,1 0-2,17 0 9,1 0-7,17 0-2,35 0 2,53 18-3,-35 0 4,52 17-3,-16-35 2,-19 18-2,0 17 1,1-35 0,-36 18 0,-35-18 0,18 17 0,-18-17 0,-36 0 0,1 0 0,-1 0 1,1 0 6,0 0-6,17 0 14</inkml:trace>
    </iact:actionData>
  </iact:action>
  <iact:action type="add" startTime="175216">
    <iact:property name="dataType"/>
    <iact:actionData xml:id="d19">
      <inkml:trace xmlns:inkml="http://www.w3.org/2003/InkML" xml:id="stk19" contextRef="#ctx0" brushRef="#br0">17727 16951 0,'0'-18'37,"35"18"-28,18 0-2,53 0 1,-18 18 0,36 0 0,52-18 1,-17 53-1,17-53-1,-17 17 4,17-17-4,-70 0 0,18 0 0,34 18 1,-16 17 0,-1 0 0,0-17 0,-18-18 4,1 0-8,-18 0 5,88 0-2,-53 0 2,0 0-2,18 0 4,-36 0-7,18 0 5,-17 0-1,-36 0 6,35 0-11,-34 0 5,34 0-1,-35 0 1,53 0 1,-17 0-2,-36 0 2,35 0-2,-17-18 2,-18 18-1,-17-17 0,17 17-1,0-18 3,36-35-4,-71 53 3,35-17-2,-35 17 2,35-18-3,-17 18 4,17 0-3,35-18 2,18-17-3,-17 35 2,-1-18 1,1-17-2,35 17 1,-71 18-1,71-35 2,-36 0 0,18 17-1,18 18 1,17-17-2,-17-36 1,-18 35 1,18 18-1,35 0 0,-18 0-1,36 0 3,17 0-4,-17 0 4,17 0-3,18 0 1,-18-18-1,-17 18 2,-35 0-3,17 0 5,-71 0-5,36-17 1,-71 17 2,-35-36-2,-35 36 1,-1 0 8</inkml:trace>
    </iact:actionData>
  </iact:action>
  <iact:action type="add" startTime="182233">
    <iact:property name="dataType"/>
    <iact:actionData xml:id="d20">
      <inkml:trace xmlns:inkml="http://www.w3.org/2003/InkML" xml:id="stk20" contextRef="#ctx0" brushRef="#br0">20161 18697 0,'18'-17'82,"0"17"-75,70 0 3,-18 0-3,36 0 1,18 0-2,34 0 3,-52 0-3,18 0 2,34 0-1,-52 0 2,18 0-2,52 0 2,-17 0-2,-53 0 3,52 0-4,-34 0 3,-18 0-2,17 0 2,-35 0-2,36 0 1,-1 0 0,1 0 0,-36 0 0,35 0 0,-17 0 1,-18 0-2,89 0 1,-54 0 0,54 0 1,-54 0-1,18 0-1,18 0 3,-35 0-3,-36 0 0,35 0 3,-17 0-4,0 0 4,35 0-3,-53 0 1,0 0-1,36 0 1,-1-18 0,-52 18 2,17-18-4,-17 18 1,-36-35 2,71 17-1,-71 18 0,53 0 1,0 0-2,18 0 2,-18 0-2,1 0 1,-1 0 1,-18 0-1,-34 0 0,-1 0-1,-17 0 2</inkml:trace>
    </iact:actionData>
  </iact:action>
  <iact:action type="add" startTime="185398">
    <iact:property name="dataType"/>
    <iact:actionData xml:id="d21">
      <inkml:trace xmlns:inkml="http://www.w3.org/2003/InkML" xml:id="stk21" contextRef="#ctx0" brushRef="#br0">6844 18468 0,'35'0'246,"0"0"-238,18 0-2,36 0 3,34 0-2,89 0 2,17 0-2,0 0 2,36 0-1,-53 0-1,-71 0 1,-71 0-1,-52 0 1</inkml:trace>
    </iact:actionData>
  </iact:action>
  <iact:action type="add" startTime="186636">
    <iact:property name="dataType"/>
    <iact:actionData xml:id="d22">
      <inkml:trace xmlns:inkml="http://www.w3.org/2003/InkML" xml:id="stk22" contextRef="#ctx0" brushRef="#br0">11042 18415 0,'35'0'95,"53"0"-87,18 0-1,0 0 1,70 0 0,-17 0 1,18 0-1,-36 0 0,70 0 0,1 0 0,35 0 2,-35 0-3,17 0 1,18 0-1,-71 0 2,18 0-2,-70 0 2,35 0-2,-54 0 0,19 0 1,-1 0-1,18 0 2,-17 0-1,-1 0 0,-52 0 4,17 0-8,-70 0 4,52 0 0,-17 0 1,-35 0 7,0 0-1,-1 0-6,18 0-2,-17 0 1,0 0 0,-1 0 1,54 0 6,-53 0-6,52 0 0,36 0-3,70 0 2,-17 0-1,17 0 2,-87 0-1,-1 0 0,-18 0 0,-52 0 0</inkml:trace>
    </iact:actionData>
  </iact:action>
  <iact:action type="add" startTime="189472">
    <iact:property name="dataType"/>
    <iact:actionData xml:id="d23">
      <inkml:trace xmlns:inkml="http://www.w3.org/2003/InkML" xml:id="stk23" contextRef="#ctx0" brushRef="#br0">15046 11095 0,'0'-18'5,"0"1"33,-18-1-20,18 0-3,-17 1-8,-1-19 3,0 19 5,1-19-7,-19 1 7,36 0-7,-35 0 0,18 35 0,-19-53 0,-17 0 1,18 35-1,-18-70 1,18 53 0,-18-54-1,18 72 0,17-36 0,-35-18-1,53 36-2,-17-53 4,17 35-2,0 0 2,0 0-1,0-35 2,0 17-4,0 18 4,0-35-4,0 53 3,0-36-2,17-34 1,1 34 0,-1 1 1,1-1-2,17-35 1,-17 71-1,0-53 1,52-1 0,-35 19 0,18 17 1,-35 0-2,53-35 1,34 0 0,-34 52 1,35-52-1,-53 53 0,35-18-1,18 18 2,17-36-2,1 54 3,-1-1-3,36-35 2,0 18-3,17-36 3,0 18-2,36 36 2,-18-54-2,18 18 1,-36 18 1,1 17-1,-1-17 0,-53 35 0,54-18-1,-18 18 0,-71 0 2,35 0-1,-35 0 0,1 0-1,69 0 3,-69 0-2,-1 0 0,35 0-1,-17 0 3,18 0-4,52 0 4,-17 53-4,17-35 4,-17-1-4,52-17 4,-16 0-3,-19 0 0,36 0 1,-1 0 1,-17 0-2,53 0 2,-17 0-1,-89 0 0,70 0-1,1 0 1,-18 0 1,-18 0-2,71 0 2,-53 0-2,-17 0 2,-1 0-2,71 0 3,-53 0-3,53 0 3,-18 0-4,36 0 3,-71 0-2,18 0 2,17 0-3,-106 0 3,54 0-1,-54 0 0,18 0-1,-52 0 2,69 0-2,-17 0 2,-17 0-1,52 0-1,36 36 2,-36-1-1,36-17 0,17 17 0,54 18 1,-72-18-2,54 18 1,70 18 0,-70 34 1,17-34-3,0 0 4,0 34-4,-17-52 4,-18 36-4,-18-54 4,-53-18-3,-17 19 1,18-1-1,-72-35 1,-69 18 0,34-1 0,-17 1 0,0 0 0,35 17 1,18 35 0,-35-34-2,34 17 1,19 35 0,17-18 0,-53 1 0,0-36-1,-17 18 2,35-18-2,-71 18 2,0-17-2,1-1 3,17 18-4,-53-18 3,0 36-1,17-1 1,18 54-2,-17-54 1,0 54-1,-18-36 1,17-18 1,-17 19-1,0-37 0,0 1 0,-17 53 0,-19-53 0,-34 18 0,-1-1 0,-70 1 0,-35-18 0,17 35 0,0-53-1,-35 71 2,18-35-1,17-36 1,-88 35-2,106-52 3,-35 17-4,-36-17 2,-35 35-1,18-35 3,17 34-3,18 19 2,18 0-2,17-19 1,0 54 0,1-70 0,87-1 0,-53-17 0,36-18 0,18 0 0,34 17 0,19-17 0,-1 0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2:39:11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28">
    <iact:property name="dataType"/>
    <iact:actionData xml:id="d0">
      <inkml:trace xmlns:inkml="http://www.w3.org/2003/InkML" xml:id="stk0" contextRef="#ctx0" brushRef="#br0">14252 3810 0,'53'0'150,"0"0"-141,18 18-2,17-18 3,0 17-4,53 36 5,-53-53-6,0 18 6,71-18-6,-71 17 4,36-17-2,-36 0 1,-17 0 1,17 0-2,-53 0 2,53 0-2,-17 0 0,17 0 2,-17 0-2,17 18 2,0 0-2,18-1 3,-36 1-3,54 0 1,-36-18 0,0 0 0,36 17 2,-1-17-4,89 53 3,-89-35-2,54-18 2,-36 0-2,71 35 2,-89-35-2,53 0 2,-52 0-3,-36 0 3,18 0-1,-36 0 0,19 0 0,-36 0 0,-36 0 0,36 0 0,0-18 0,-18 18 0,1-17 0,34 17 0,1 0 1,17-18 0,-18 18-1,36 0-2,-35 0 3,35 0-1,-18 0 1,35 0-3,-34 0 4,34 0-4,-35 0 4,0 0-2,1 0 6,16-17-12,-16-36 5,-36 53 0,-18 0 2,0 0-2,0 0 1,1 0 0,-19 0 0,36 0-1,-18 0 1,54 0 0,-36 0 0,35 0 0,0 0 0,18 0 1,-53 0-2,-18 0 2,36-18-1</inkml:trace>
    </iact:actionData>
  </iact:action>
  <iact:action type="add" startTime="35492">
    <iact:property name="dataType"/>
    <iact:actionData xml:id="d1">
      <inkml:trace xmlns:inkml="http://www.w3.org/2003/InkML" xml:id="stk1" contextRef="#ctx0" brushRef="#br0">900 9119 0,'17'0'220,"1"0"-209,35 0-5,-36 0 4,54 0-4,0 0 4,-1 0-4,-35-35 3,36 17-1,17 18-1,-17-17 2,-1 17-2,-17 0 1,35-18 0,-17 18 1,17-35-1,0 35-1,36-18 2,-36 18-1,18-17-1,-53 17 2,17-18-2,-17 0 3,-18 1-3,-17 17 9,17 0-7,1-18 8,-19 18-3,19 0-6,-19 0 0,18 0 0,-17 0 0,0 0 0,-1 0 7,1 0-7,0 0 0,35 0 0,35 0 0,-18 0 0,36 0 0,18 0 0,-1 0 1,18 0-2,-53 0 2,1 0-2,-36 0 3,-1 0-4</inkml:trace>
    </iact:actionData>
  </iact:action>
  <iact:action type="add" startTime="48145">
    <iact:property name="dataType"/>
    <iact:actionData xml:id="d2">
      <inkml:trace xmlns:inkml="http://www.w3.org/2003/InkML" xml:id="stk2" contextRef="#ctx0" brushRef="#br0">2028 10654 0,'18'0'350,"0"0"-340,-1 0 6,1 0-10,0 0 50,-1 0-24,1 0 2,0 0-2,-1 0-23,1 0-2,-1 0 1,1 0-1,0 0 2,17 0-1,0 0 8,-17 0-8,0 18 7,17-18 34,-17 0-33,17 17-7,-35 1-2,17-18 3,19 0-2,-1 0-1,0 17-1,18-17 3,18 0-4,-36 0 7,36 0-7,-1 0 5,-52 0-4,52 0 4,-17 0-3,-35 0 2,35 0-3,-18 0 4,18 0 5,-35 0-7,35 0 0,-18 0 0,0 0 0,36 0-1,-36 0 2,53 0-2,-35 0 1,35 0 0,-17 0-1,17 0 4,0 0-6,36 0 5,-1 0-3,-35 0 2,36 0-2,17 0 2,-18 0-2,1 0 3,-18 0-4,52 0 2,-69 0 1,-1 0-2,-35 0 1,17 0 0,-17 0 0,18 0 0,-18 0 0,-18 0 0,36 0 0,-36 0 0,18 0 1,-18 0-2,36 0 2,-36 0-2,18 0 1,17 0-1,18 0 3,1 0-3,-1 0 2,0 0-3,0 0 4,18 0-4,-18 0 3,0 0-1,1 0 0,34 0 0,18 0-1,-53 0 2,36 0-1,-36 0 0,18 0 0,-18 0 0,0 0 0,-17 0 0,-36 0 0,53 0 0,-17 0 0,17 0 1,0 0-2,36 0 2,52 0-2,-17 18 2,35 35-2,53-53 2,-18 18-2,1-18 1,16 0 0,-52 0 1,-17 0-2,35 0 1,-36 0 0,-17 0 1,17 0-1,-35 0 0,36 0 0,-36 0 0,35 0 0,-17 0-1,17 0 3,-35 0-3,71 0 2,-36 0-3,-52 0 3,-36 0-2,36 0 2,-36 0-2,0 0 2,0 0-2,-17 0 3,17 0-4,0 0 3,0 0-2,-17 0 2,17 0-2,35 0 2,-17 0-2,18 0 1,52 0 0,36 0 0,-71 0 0,106 0 1,-53 0-1,53 0 0,-53 0-1,-18 0 1,1 0 0,-54 0-1,1 0 3,17 0-3,-53 0 2,18 0-2,0 0 3,17 0-4,1 0 6,193 0 5,-141 0-11,-52 0 1,-1 0-1,18 0 5,-52 0-6,16 0 3,-69 0 1,17 0-2,17 0 1,-34 0 1,52 0-1,-18 0-1,1 0 1,17 0 1,-17 0-1,17 0 0,-53 0 0,106 0 0,-53 0 1,36 0-3,-1 0 4,-35 0-3,1 0 2,-1 0-3,0 0 3,0 0-1,18 0 1,-18 0-4,-35 0 4,35 0-1,-17 0 0,-18 0 0,17 0 0,19 0 0,-1 0 0,18 0 0,-1 0 0,-16 0 1,-1 0-2,0 0 2,36 0-2,-1 0 2,-35 0-3,0 0 4,-17 0-4,0-18 3,-1 0-2,-17 18 2,-18 0-1,36-17 0,17 17 0,-17-36-1,-1 36 2,-17 0-1,35 0-1,-35 0 3,35 0 0,-17 0-5,17 0 4,-17 0-1,-36 0 0,35 0 0,19 0 0,-19 0 0,1 0 0,-36 0-1,53 0 2,0 0-1,18 0 1,-53 0-2,35 0 2,18-17-3,-53 17 3,53-18-2,-18 18 2,-17-17-2,-36 17 2,71-36-2,-53 36 1,0 0 0,35 0 0,0 0 0,0 0 0,0 0 0,36 0 0,-1 0 1,-34 0-2,34 0 1,18 0 0,-17 0 1,-36 0-2,35 0 2,1 0-2,-36 0 2,0 0-2,71 0 3,-53 0-4,53 0 3,-18 0-2,35 0 2,36 0-2,-36 0 1,0 0 1,36 0-2,-35 0 1,-1 0 1,0 0-2,-70 0 2,71 0-2,-19 0 2,-34 0-2,17 0 12,-18 0-18,1 0 2,-18 0 7,52 0-4,-34 0 3,-36 0-2,53 0 3,18 0-3,-53 0 2,17 0-2,1 0 3,17 0-5,-18 0 4,18 0-1,36 0 2,-18 0-4,52 0 2,-105 0 0,70 0 1,-17 0-2,18 0 1,-54 0 0,53 0 0,-70 0 0,18 0 0,-1 0 0,18 0 2,18 0-3,-35 0 0,-19 0 3,19 0-4,-18-17 3,-18 17-2,0-18 3,36 18-4,-36-18 4,35 18-4,1-35 2,34 35 1,-34 0-1,-18 0-1,17 0 2,18 0-2,-35 0 1,0 0 1,-35 0-2,-19 0 1,-16 0 0,-19 0 0,-17-35 120,-53 17-120,-35 18 0,0 0 0,-35-35 0,-1 35 1</inkml:trace>
    </iact:actionData>
  </iact:action>
  <iact:action type="add" startTime="53243">
    <iact:property name="dataType"/>
    <iact:actionData xml:id="d3">
      <inkml:trace xmlns:inkml="http://www.w3.org/2003/InkML" xml:id="stk3" contextRef="#ctx0" brushRef="#br0">2099 11818 0,'18'0'78,"-1"0"-69,1 0 0,17 0-1,36 0-1,-18 0 1,35 0 0,0 0 0,71 18 0,-53-18-1,52 17 2,-16-17-1,16 0 2,19 0-4,-36 0 3,35 0-2,-52 0 2,-1 0-2,1 0 2,-36 0-2,0 0 0,0 0 1,0 0 0,-17 0 0,-1 0 0,19 0 0,-36 0 0,17 0 0,1 0 0,-1 0 1,18 36 0,1-36-3,-1 0 2,35 0 1,18 0-2,-52 0 1,34 0 0,1 0 1,-36 0-2,70 0 9,-16 0-14,-19 0 6,-35 0-2,0 0 10,36 0-12,-36 0 3,0 0-1,1 0 2,69 0 0,-34 0 0,-18 0 1,-18 0-3,35 0 2,1 0 1,-1 0-1,18 0-1,-53 0 2,89 0-2,-54 0 2,1 0-1,-1 0 1,18 0-2,-17 0 2,-36 0-2,36 0 2,-1 0-2,53 35 2,-52-35-2,52 0 1,-52 0 0,-36 0 0,35 0 1,-17 0-2,-35 0 1,35 0 0,-1 18 0,-16-1 1,-19-17-2,18 18 1,1-18 1,52 53-2,0-36 2,18-17-3,17 18 3,-70-18-2,17 0 3,-35 0-4,36 0 4,-54 0-4,1 0 5,-53 0-5,17 0 3,-17 0-3,-1 0 11,19 0-10,-19 0 2,36 18-2,-18-18 2,36 0-2,17 35 2,0-35-1,18 0-1,-18 0 1,1 0 0,-19 0 0,-17 0 1,0 0-2,0 0 2,0 0-2,-18 0 2,36 0-2,-1 0 3,-35 0-4,36 0 4,17 0-4,-17 0 3,17 0-2,53 0 2,0 0-1,18 0 0,-36 0 0,18 0 0,-17 0 0,17 0-1,-53 0 2,71 0-1,-36 0-1,-17 0 1,18 0 0,35 0 0,-54 0 0,19 0 0,-1 0 1,54 0-2,-54 0 2,-35 0-3,1 0 3,-1 0-2,-18 0 3,-34 0-3,-1 0 1,-18 0 0,1 0 7,0 0-6,-1 0-1,1 0 0,35 0-1,18 0 1,-36 0 0,53 0 0,0 0 1,18 0 0,35 0 5,-88 0-11,35 0 4,0 0 1,-35 0 1,18 0-2,-36 0 2,0 0-2,1 0 2,-1 0-4,-17 0 168,-1 0-168,19 0 2,34 0 2,-17 0-1,106 0-1,-36 0 2,54 0-2,87 0 3,-123-18-4,18-17 4,-71 35-4,-35-35 5,-35 35-5,-1 0 3</inkml:trace>
    </iact:actionData>
  </iact:action>
  <iact:action type="add" startTime="57405">
    <iact:property name="dataType"/>
    <iact:actionData xml:id="d4">
      <inkml:trace xmlns:inkml="http://www.w3.org/2003/InkML" xml:id="stk4" contextRef="#ctx0" brushRef="#br0">5486 15169 0,'-18'0'45,"36"0"-27,-1 0-11,107 0 1,-18 0 0,17 0-1,1 0 1,-1 0 0,-35 0 1,-17 0-2,-18 0 2,-18 0-1,-17 0 0</inkml:trace>
    </iact:actionData>
  </iact:action>
  <iact:action type="add" startTime="58286">
    <iact:property name="dataType"/>
    <iact:actionData xml:id="d5">
      <inkml:trace xmlns:inkml="http://www.w3.org/2003/InkML" xml:id="stk5" contextRef="#ctx0" brushRef="#br0">8661 15311 0,'17'0'93,"36"0"-83,0 0-2,18 35-2,52 0 3,54-35-1,-19 18 0,54-1-1,-71-17 1,35 0-1,-34 0 3,16 0-3,-34 0 1,52 0 0,-70 0 0,53 0-1,17 0 1,18 0 0,-35 0-1,-18 0 2,-17 0-1,17 0 0,-18 0 1,36 0-2,-71 0 2,36 0-1,-72 0 0,37 0 1,-54 0-3,35 0 3,-52 0-1,53 0 0,17 0 0,35 0 0,18 0 0,-17 0 2,-1 0-4,-34 0 4,34 0-4,18 0 3,-53 0-2,1 0 4,-37 0-6,19 0 4,-36 0-2,1 0 2,-19 0-2,1 0 1,0 0 41,34 36-41,107-19 0,106 19 1,35-19-2,17-17 3,1 0-3,-89 0 1,-53 0-1,-52 0 2,-71 0-3,-71 0 58</inkml:trace>
    </iact:actionData>
  </iact:action>
  <iact:action type="add" startTime="60680">
    <iact:property name="dataType"/>
    <iact:actionData xml:id="d6">
      <inkml:trace xmlns:inkml="http://www.w3.org/2003/InkML" xml:id="stk6" contextRef="#ctx0" brushRef="#br0">12012 15187 0,'0'18'19,"-35"35"-9,17-53-3,-70 0 1,17 17 1,18-17-1,1 18 0,-19-18 1,0 0-2,19 0 1,-1 18 0,0-18 2,17 0-4,-16 0 3,16 0-2,1 0 13,17 0-16,1 0-3,-19 0 4,19-36 5,-19 1-2,36 0 1,-35-1-3,18 1 3,-1-18-1,0 18-1,-17-36 2,35 36 1,-18-35-5,1 34 2,-1-52 1,0 35 0,1 36 0,17-54 2,-18 18-3,18 18 1,0-36-1,-17 18 2,17 0-1,0 18 0,0 0 1,0-36-2,0 36 2,0 0-2,0-1 2,0-16-3,35-1 4,-18 0-3,1 35 1,0-17 0,17-18 0,-17 35 0,17 1 0,18-19 0,17 1 0,-34 17 0,34-17 1,1 17-2,35 1 1,35-1 1,-18-17-2,-17 17 3,-18 1-4,0 17 2,1 0 0,-19 0 1,-35 0-2,1 0 2,-1 0-2,0 0 3,1 0 5,16 35-8,-34 0 1,35 0 0,-18 1 0,-17-1 0,0 36 0,35-1 0,-36 36 1,1-71-2,-18 53 1,0 18 0,0-18 0,0 1 1,0 34-2,-71 1 2,-17 34-2,-18-52 2,0-18-2,-35 1 3,35-1-4,36 0 3,-1-35-1,18-18 1,-17 18-3,52-53 11,-17 18-15,35-1 3,0 1 10,0-53 98,0 17-104,0 0 8,0-17-10</inkml:trace>
    </iact:actionData>
  </iact:action>
  <iact:action type="add" startTime="62304">
    <iact:property name="dataType"/>
    <iact:actionData xml:id="d7">
      <inkml:trace xmlns:inkml="http://www.w3.org/2003/InkML" xml:id="stk7" contextRef="#ctx0" brushRef="#br0">13899 14887 0,'-52'18'102,"-19"-18"-84,-17 0-8,0 0-2,35 0-1,-71 0 0,54 0 2,34 0-2,-34 0 1,-1 0-1,54 0 2,-36 0-4,35 0 3,-17 0 7,17 0-6,0-35 7,18-1-7,0 19-1,-17-54-1,17 53 1,0-17 0,-18-18 1,-17 0-1,35 0 8,-18 53-9,18-35 2,0 0 15,0 17-17,0 1 2,0-1-1,0 0 0,0 1 0,0-1 1,0-17-2,0-18 1,36 18-1,-19 35 3,1-18-3,-18-17 1,17 17 0,1 0-1,0-17 1,17 17 1,0 1-1,1-1 0,-1-17 0,0 35-1,0 0 2,18-18-1,-17 18 1,17 0-2,-1 0 4,1 0-6,-17 0 5,-19 0-5,36 0 4,-35 0-2,-1 18 4,36-18 3,-35 18-7,0-1 9,17 18-7,-17 1 6,-1-19-7,19 19 0,-36-19 0,35 19 0,18 34 9,-53-52-1,17-1-7,19 19-2,-19-1 19,-17-17-11,0-1 0,0 1-7,-17 17 1,-1 0-3,0-17 2,1 35 0,-1-35 0,0-1 0,1 1 0,17 0 16,-18-1 497,18 1-513,0-1 10,0 1-4,-17 0-5,-1 17 6,0 0 2,-17 1-10,35-19 2,0 18 6,-18-17 2</inkml:trace>
    </iact:actionData>
  </iact:action>
  <iact:action type="add" startTime="98960">
    <iact:property name="dataType"/>
    <iact:actionData xml:id="d8">
      <inkml:trace xmlns:inkml="http://www.w3.org/2003/InkML" xml:id="stk8" contextRef="#ctx0" brushRef="#br0">24994 12259 0,'18'0'119,"35"0"-109,17 0-2,-34 0-1,52 0 3,-53 0-4,36 0 5,-18 0-5,35 0 4,-18 0-2,19 0-5,-37 0 6,37 0 0,158 0 8,-106 0-10,-18 0 0,18 0 3,36 0-4,-19 0 3,54 0 0,-106 0-2,70 0 2,-52 0-2,-1 0 1,54 0 1,-54 0-2,54 0 2,-54 0-2,-17 0 2,17 0-2,54-35 2,-71 17 1,176-17 3,-194 17-5,-17-17-1,52-18 2,-70 18 1,-35 35-4,17-18 1,-18 0 2,1 18 7,-18-17 1,18 17-10,-1 0 0,1 0 2,53 0-2,-1 0 2,18 0 0,36 0-2,-36 0 1,18 0 1,53 0-2,-71 0 2,0 0-2,-35-18 2,0 1-2</inkml:trace>
    </iact:actionData>
  </iact:action>
  <iact:action type="add" startTime="101202">
    <iact:property name="dataType"/>
    <iact:actionData xml:id="d9">
      <inkml:trace xmlns:inkml="http://www.w3.org/2003/InkML" xml:id="stk9" contextRef="#ctx0" brushRef="#br0">1958 13741 0,'70'0'23,"19"0"-15,34 0 1,-17 0-2,17 0 3,1 0-4,-1 0 2,1-18 0,52-35-1,-52 53 2,17-18 0,-18 1-2,1 17 1,-1 0 0,18 0 0,-17 0 0,-1 0 0,18 0 1,18-18-2,-18 18 2,18-53-2,0 53 3,35 0-4,17 0 4,-34 0-4,35-17 2,-18 17 0,-36-18 0,54-17 1,-36-1-2,-17 1 0,-35 18 2,17 17-1,-18-18 0,-17 0 0,-35 1 0,-36-1 0,35 18 0,1-18 0,-1 18 1,-34 0-2,34 0 1,19 0 1,-1 0-2,0 0 2,0 0-2,18 0 2,0 0-2,-36 0 3,19 0-5,16-17 4,-69 17-1,17-18 1,-1 0-2,1 18 1,-17-17 0,34 17 1,-52 0-2,35-18 0,-36 18 2,1 0-1,0 0 41,17 0-41,36 0 9,17 0-9,-53 0 1,18 0-3,0 0 4,-18 0-5,0 0 4,-17 0-3,17 0 109,1 0-108,-1 35 2,35-17-2,1-18 2,0 0-2,-1 18 2,-52-18-3,35 0 4,-36 0-4,19 0 155,-19 17-78,1 1-70,-1-18-4,1 0 7</inkml:trace>
    </iact:actionData>
  </iact:action>
  <iact:action type="add" startTime="115889">
    <iact:property name="dataType"/>
    <iact:actionData xml:id="d10">
      <inkml:trace xmlns:inkml="http://www.w3.org/2003/InkML" xml:id="stk10" contextRef="#ctx0" brushRef="#br0">28787 10566 0,'0'35'79,"-18"-17"-63,-17-18-8,-1 0 1,-52 0 0,18 0-3,17 0 4,-35 0-3,35 0 1,-18-18 0,-17 0-1,-18-52 0,53 70 2,18-18-1,-36-17 0,54 0-1,-1 17 3,-17 0-3,35 1 2,-18-1-2,1-17 2,17 17-2,-36-17 2,19 0-3,17 17 2,-18-35 0,18 35 1,-35 1-2,35-19 0,-18 1 2,18 0 7,0 0-8,0-36 8,0 18 0,0 35-7,18-34-2,-1 34 2,1 0-2,17-17 2,18 17-1,18-17 1,-1-18-3,-17 36 4,18-1-4,52-53 4,1 36-4,-36 0 3,35 17-2,54-35 1,-1 36 0,36-36 0,17 53 0,36-53-1,-18 17 2,-18 1-1,18 35 1,-18-17-1,0 17-2,18 0 3,-17 0 0,-1 0-2,71 0 2,-18 0-2,106 35 3,-106 18-4,89-36 4,-36 36-3,-35-53 1,-212 0-1,-88-17 34,-18 52 142,1-35-173,-89 18-3,18 52 2</inkml:trace>
    </iact:actionData>
  </iact:action>
  <iact:action type="add" startTime="120037">
    <iact:property name="dataType"/>
    <iact:actionData xml:id="d11">
      <inkml:trace xmlns:inkml="http://www.w3.org/2003/InkML" xml:id="stk11" contextRef="#ctx0" brushRef="#br0">2575 10918 0,'18'0'5,"17"0"6,-17 0 4,-1 0-7,1 0-1,17 0 2,-17 0-1,0 0 1,17 0-1,0 0-1,0 0 1,18 0 0,-35 0-1,53 0 2,-18 36-2,-18-36 3,71 17-3,-53 1 3,52 0-5,-16-18 4,16 35-2,19-35 1,-36 0 1,-35 0-2,35 0 0,-17 0 1,17 0 1,-35 0-1,17 0 0,-17 0 0,-17 0 0,34 0 1,-35 0-3,18 0 3,0 0-1,-35 0 0,35 0 0,-36 0 0,36 0 0,-35 0 0,35 0 0,17 0 0,-52 0 2,35 0-3,0 0 1,18 0-1,-19 0 3,-16 0-4,34 0 3,18 0 0,1 0-2,-1 0 0,35 0 1,-34 0-1,-1 0 1,0 0-1,-18 0 2,1 0-1,-18 0 0,0 0 0,0 0 1,0 0 0,-18 0-2,18 0 3,-18 0-4,18 0 4,18 0-4,-18 0 4,-1 18-3,72-1 2,35-17-3,-18 0 4,-18 0-4,18 0 3,18 0-2,-18 0 2,-17 0-2,-1 0 1,-17 0 0,17 0 1,-34 0-2,17 0 1,-18 0-1,0 0 1,-18 0 0,19 0 0,-36 0 1,35 0-2,35 0 2,-35 0-1,1 0 2,16 0-4,1 0 3,18 0-2,-54 0 3,71 0-4,-35 0 3,0 0-2,-18 0 1,-35 0 0,71 0 1,-71 0-2,70 0 1,-35 0 0,-17 0 1,17 0-2,0 0 1,0 0 0,-17 0 0,35 0 0,-53 0 0,35 0 0,-35 0 0,35 0 1,-17 0-2,17 0 1,35 0-1,-52 0 3,17 0-4,0 0 5,0 0-5,53 0 3,-35 0-2,35 0 2,-17 0-3,-1 0 3,-17 0-2,53 0 2,-53 0-2,17 0 2,1 0-2,52 18 3,-52 35-4,-19-53 2,19 17 1,17-17-1,-53 0 0,36 0-1,-1 0 2,-35 0-2,36 18 3,-36-18-3,35 0 2,1 0-2,-89 0 2,53 0-2,1 0 2,-19 0-2,1 0 1,17 0 0,-70 0 0,52 0 0,1 0 0,-36 0 0,0 0 0,36 0 0,-36 0 0,0 0-1,1 0 1,17 0 1,-36 0-1,1 0 1,35 0-2,17 0 2,1 0-2,-18 0 2,17 0-2,19 0 2,34 0-2,-52 0 3,17 0-4,0 0 3,0 0-2,0 0 1,-17 0 0,17 0 0,-17 0 1,-1 0-2,1 0 1,52 0 0,-35 0 0,18 0-1,18 0 2,34 0-2,-69 0 1,34 0 0,-35 0 2,-17 0-4,-36 0 3,53-18-1,-35 18 7,-17 0-4,-1 0-5,-18-17 3,36 17-2,-35 0 2,53-18-3,-36 18 3,18 0-2,35-18 3,18 18-3,-18-17 1,0-1 0,18 18 1,-53 0-2,35-17 1,18 17 1,-18 0-3,-17 0 2,17 0 0,-53 0 1,53 0-1,-17 0 1,-1 0-3,-17 0 4,0 0-3,-17 0 3,-19 0-4,19 17 4,-1-17-4,0 18 10,0-18-8,-17 0 0,53 35 0,-54-35-1,18 0 2,1 0-2,34 18 1,-34-18 0,16 17 0,19 1 0,53 35 0,-19-35 1,-52-1-1,53 1 0,-35 17-1,-1-17 2,-35-1-2,-17 1 50,-18 0-49,35-1 1,-35 36 7,18-17-8,-18-19 7,0 1-6,0-1 0,0 19-1,0-19-1,0 1 0,0 35 2,0-18-1,0 0 0,0 1-1,0-1 3,0-17-4,0 17 4,-18-17-4,1-18 7,-1 17-8,18 1 1,-18-18 2,1 0-1,-18 0 1,-1 35 0,19-35 0,-1 0 0,-17 0 0,-18 18 0,35-18 0,-35 17 1,36-17-1,-1 0 0,-35 18 0,18 0-1,17-1 1,1-17 1,-1 0 0,-53 18-3,54-18 4,-19 0-4,19 0 4,-36 0-3,35 18 2,1-18-2,-36 0 2,35 0-2,-35 0 1,35 0 0,-17 0 0,18 0-1,-19 35 2,19-35-2,-1 0 1,-35 0 1,35 0-2,1 18 2,-18-18-2,-18 0 2,17 0-1,-34 0 0,17 0-1,0 0 2,-18 0-1,1 0 0,17 0 0,18 0 0,-1 0-1,-17 17 4,36-17 3,-18 0-6,17 0 8,0 18-1,-17-18 34,17 0-42,1 0 2,-36 0-2,35 0 2,-17 0-1,-18 0 1,0 0-2,18 0 2,-1 0-2,-16 0 3,34 0-4,0 0 3,-17 0-2,-36 0 98,36 0-98,-35 0 1,-1 0 1,18 0-2,0 0 1,0 0 0,36 0 1,-36 0-1</inkml:trace>
    </iact:actionData>
  </iact:action>
  <iact:action type="add" startTime="130024">
    <iact:property name="dataType"/>
    <iact:actionData xml:id="d12">
      <inkml:trace xmlns:inkml="http://www.w3.org/2003/InkML" xml:id="stk12" contextRef="#ctx0" brushRef="#br0">9807 12294 0,'-17'-17'62,"17"-1"-54,-36 0 0,1-17 9,0 17-10,-1 1 9,1-1-7,18-17-1,-1 17 0,-35 1 0,53-1 1,-53-17-2,53 17 1,-18 18-1,-17-35 2,0 0-3,17-1 20,18 19-20,-53-19 2,53 1 8,0 17-8,0 1 0,0-19 0,0 19 0,0-36 0,18 18 8,0-18-8,-1 53 0,1-36 0,0 1 0,17 18 0,0-19 0,-17 1 0,-1 17 1,36-17-2,-35 0 2,35-18-2,-36 35 3,19 18-3,-19-17 3,36-36-4,-35 53 2,0-18 7,17 18-7,0 0 8,0 0-7,1-18-1,17 1 1,-36 17-1,89-18 0,-53 18 1,53-18-2,-18 1 1,-17 17 0,34-35 0,-52 35 0,53 0 0,-35-18 1,17 18 0,0 0-1,18 0-1,0 0 0,53 0 2,-18 0-1,17 0-1,-52 0 0,53 0 2,-18 0-2,-17 0 1,17 0 0,17 0 0,-69 0 0,-1 0 0,0 0 0,0 0 0,-17 0 0,-36 0 0,18 0 0,0 0 0,-18 0 0,18 0 0,-18 0 1,36 0-2,17 0 3,-17 0-4,34 0 4,-16 0-5,34 0 6,54 0-5,-36 0 4,-53 0-4,88 0 3,-52 0-3,-1 0 3,-35 0-1,1 0 1,-37 0-2,19 0 1,-36 0 0,36-18 0,-18 18 0,-18 0 0,0 0 0,1 0 0,-1 0 1,-17 0-2,17 0 2,18 0-3,0 0 4,0 0-4,35 0 4,-35 0-4,35 0 3,35 0-2,36 0 1,-53 0 1,17 0-2,1 0 1,-1 0 0,1 0 0,-18 0 0,17 0 0,-35 0 0,0 0 0,18 0 0,-53 0 0,18 0 0,-18 0 0,0 0 0,-36 0 1,36 0-1,-35 0 1,52 0-2,-17 0 2,-35 0-2,70 0 10,-17 0-14,17 0 5,35 0 1,1 18-1,17-18-4,-18 0 3,1 0 1,-54 0 0,19 0 1,-36 0-1,-1 0 0,1 0 0,-35 18 0,53-1 0,-54-17 0,18 18 1,36 17-1,-36-17 0,18-1 1,-35-17-2,52 18 2,-34-18-2,52 0 2,0 35-3,18-35 4,17 18-3,1 0 2,-18-18-3,17 17 3,-17 1-1,-35 0 0,-19-18 0,-16 0 0,34 17 0,-52 1 0,17-18 8,-17 17-10,0-17 2,52 18 1,-35 0-1,-17-18 0,35 35-1,0-35 3,0 35-4,-18-17 5,53 0-4,-17-18 1,-18 17-2,0 18 4,-18-17-3,0-18 3,0 18-4,-17-1 3,0-17 38,-18 18-30,0 0-9,17-18 1,-17 35 5,0-17-5,0-1-2,0 36 2,0-35-2,0 17 1,0 0-1,0 1 3,0-1-2,-53 18 1,36 0-2,-18-36 9,17 1-6,-17 17 5,-18 1-7,35-36 1,-17 17-3,-18 1 3,18-18 5,-1 17-6,-17 1-4,0-18 2,-17 18 4,35-1-4,-36-17 2,1 0-1,-1 0 3,36 0-2,-36 18 0,1-18-3,17 35 5,17-35-4,-34 0 4,-1 18-2,-17-18 0,35 18-1,-35-18-1,0 17 4,17-17-1,-17 0-1,17 0 0,-17 0 2,0 0-2,0 0-1,0 0 0,-1 0 2,1 0-2,-18 0 4,1 0-3,-19 18-1,54-1-2,-1-17 4,36 0-2,-18 0 1,-18 0 1,18 0-1,18 0 0,-35 0 1,-1 0-3,-17 0 2,53 0 0,-36 0 3,0 0-4,36 0 1,-18 0-2,-35 0 1,17 0 1,-17 0-1,18 0 3,-18 0-2,-1 0-1,-34 0 1,35 0 2,-1 0-2,-34 0 0,0 0 0,34 0 1,1 0-3,-53 0 3,53 0 0,-36 0-1,1 0-1,35 0 2,-89 0-2,54 0 2,35 0-2,-36 0 2,1 0-3,-54 0 5,89 0-5,-53 0 1,-18 0 2,71 0-2,-35 0 1,34 0 0,1 0 1,0 0-2,0 0 1,-36 0 1,1 0-1,-18 0 0,-18-17-1,0-1 3,53 18-1,-35-53 0,0 36-1,-18-1-1,18 0 0,-70-35 0,87 53 0,1-17 1,17-1 0,18 18 1,17-17 0,18 17-2,18-36 1,-36 19-1,1-1 1,17 18 0,0-18 0,-53-17-1,18 35 1,17-18 0,-17 18 0,-35-17 1,35 17-2,-1 0 2,-16 0-3,16 0 3,1 0-1,0 0 1,17 0-3,18 0 3,18-18-2,0 18 1,17 0 1,1 0 7,-19 0-1,19 0 0,-19 0-6,1-35-1,-18 35 0,36 0-1,-54 0 2,36 0-1,17 0 0,-17 0 0,-18 0 0,35 0 8,-17 0-7,17 0-2,-17 0 3,17 0-4,-17 0 4,18 0-4,-36 0 114,35 0-111,0 18-2,-17-18 2,0 0-3,17 0 5,-17 35-6,17-18 327,1 1-325,-1-18 10,0 0-8,1 0-2,-36 35 1,17-17-1,19 0 2,-18-1-3,17-17 3,0 18 6</inkml:trace>
    </iact:actionData>
  </iact:action>
  <iact:action type="add" startTime="161163">
    <iact:property name="dataType"/>
    <iact:actionData xml:id="d13">
      <inkml:trace xmlns:inkml="http://www.w3.org/2003/InkML" xml:id="stk13" contextRef="#ctx0" brushRef="#br0">19438 15822 0,'18'0'22,"-1"0"-16,36 0 2,35 0-1,36 0 2,52 0-1,-35 0 0,71 0-1,17 0 4,18 0-4,18 0 1,17 0-1,-17 0 1,-36-18 1,36 18-1,-18-70-1,-36 70 0,54-35 2,-36 17-2,18-35 1,-106 53 0,71 0 0,-18 0-1,18 0 3,-1 0-3,-17 0 3,18 0-4,0 0 3,-18 0-2,-36 0 1,36 0 0,18 0 2,0 0-3,-18 0-1,53 0 3,-53 0-1,35 0 0,-17-18 0,88 1 8,-36-19-9,36-34-3,-35 52 2,-36-17 3,18 0-2,-18-1 2,18 1-3,-18 0 4,-17 0-4,-53-1 5,35 36-5,-35-17 3,-1-19-3,-34 1 2,-1 35-1,-35 0 2,1 0-1,-1 0 0,-18 0 0,1 0-1,-36 0 2,18 0-1,18 0 0,-54 0 0,36 0 0,-17 0 0,-1 0 0,-18 0-1,1 0 1,-36 0 194,1 0-193</inkml:trace>
    </iact:actionData>
  </iact:action>
  <iact:action type="add" startTime="162537">
    <iact:property name="dataType"/>
    <iact:actionData xml:id="d14">
      <inkml:trace xmlns:inkml="http://www.w3.org/2003/InkML" xml:id="stk14" contextRef="#ctx0" brushRef="#br0">27922 15258 0,'0'17'17,"-17"-17"-4,-1 0 34,0 18 2,1-18-25,-1 0-15,1 0-3,-1 0 4,-17 0 6,17 0-9,-35 0 0,0 0 1,-17 0 0,-1-18 0,53 1 1,-52-1-2,17 0 2,18-17-2,-1 35 2,19-18-1,-1 1 0,0-1 0,1 1 0,-1-1 1,1 0-1,-19 1 0,1-1 0,17 0 8,-17 18-6,17-17-3,1-1 8,-19-35 0,36 18 0,0 17-5,0-17-3,-17-18 1,17 35 1,0-17-2,0-18 1,0 0 9,0 18-3,0-18-6,0 35 0,0-34 1,0 34-1,0-35-1,0 0 1,17 0 1,19-17 7,-1 34-7,18-34 0,35-54 5,-17 36-5,-1 0-2,-34 35 2,34-18-2,-35 36 0,36-35 2,-36-1-1,0 36 0,-35-18 0,18 53 0,0-18 8,-1 1-8,19-1 9,-19 18-10,19-18 10,-1 18-9,35-17 8,-34 17-1,34-18-6,-17 18-2,-18 0 2,54 0-2,-19 0 2,-17 0-2,18 0 2,-18 0-2,17 53 1,-17-35 0,-35-1 0,70 36 0,-70-18 0,34 18 0,-16-35 1,34 70 0,-34-53-3,16 18 3,-16 0-2,-1-17 2,18 16-1,-35 1 1,17-35-3,0 53 3,0-36-3,-17 0 12,0 0-8,-18-17-3,17 0 2,-17-1-4,18-17 3,-18 18 15,0 17-14,0-17 7,0-1-7,0 1-2,0 17 1,0-17 0,0 17 10,0 1-11,0-19 0,0 1 2,0 0-2,0 17 3,0-18-5,0 1 5,0 17 4,0 1 1,0 17-6,0-36-1,0 18 0,0 18 0,0 0 1,-18-35-3,1 17 2,17-17 0,-53 35 0,35-36 1,-17 19-1,17-36 0,-17 35 0,0 0 0,17-17 1,0-18-1,-17 35 1,0-17-3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2:42:02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43">
    <iact:property name="dataType"/>
    <iact:actionData xml:id="d0">
      <inkml:trace xmlns:inkml="http://www.w3.org/2003/InkML" xml:id="stk0" contextRef="#ctx0" brushRef="#br0">5486 5486 0,'70'0'70,"-17"0"-61,35 0-1,1 0 0,34 0 0,89 0 1,-71 0-2,35 0 1,1 0-1,-19 0 2,-17 0-2,36 0 2,-54 0-3,-35 0 2,1 0-1,-1 0 3,-18 0-3,1 0 1,17 0 0,-17 0 0,-18 0 0,88 0 0,-18 0 0,1 17 0,-1-17 0,54 36 0,-54-36 0,1 0-1,17 0 1,-53 0 1,18 35 0,-18-17-2,35-1 3,-52-17-4,-18 18 3,70-18-2,-70 0 3,35 0-4,1 0 3,-1 0-2,18 0 2,-18 0-2,0 0 1,-17 0 0,-19 0 0,19 0 0,-18 0 2,35 0-3,0 0 0,1 0 1,-1 0 0,0 0 1,0 0-2,-17 0 2,17 0-2,0 0 2,18 0-2,-53 0 2,35 0-2,0 0 4,-17 0-6,-18 0 5,35 0-3,-18 0 1,19 0-1,-36 0 3,35 0-3,0 0 0,18 0 1,-53 0 1,35 0-2,0 0 2,-35 0-2,18 0 1,17 0-1,35 0 2,18 0-1,-53 0 0,36 0 0,-1 0-1,-34 0 3,-1 0-3,53 0 3,-18 0-4,1 0 4,-1-53-3,1 35 1,-54 18-2,1-17 3,52-1-2,-52-17 1,17 35 0,-17-18 1,-18 18-2,17 0 1,-35 0 1,1 0-1,17 0 0,-36 0-1,1 0 1,0 0 1,-1 0-2,1 0 1,52 0 267,-17 0-266,18 0 13,52 0-19,-87 0 0,-19 0 5,1 0 1</inkml:trace>
    </iact:actionData>
  </iact:action>
  <iact:action type="add" startTime="13046">
    <iact:property name="dataType"/>
    <iact:actionData xml:id="d1">
      <inkml:trace xmlns:inkml="http://www.w3.org/2003/InkML" xml:id="stk1" contextRef="#ctx0" brushRef="#br0">13017 5309 0,'-17'0'142,"-1"0"-126,-35 0 2,36 0-2,-19 0-1,19 18-8,-36-18 2,35 0-2,1 0 1,-19 0 16,19 0-15,-1 0 14,0 0-16,1 0 9,-1 0 9,0 0-17,-17 0 17,18-18-18,-1 1 33,0 17-16,1 0-16,-1-18 24,0 0-24,-17 1 0,17-1 16,1 0-8,-1 1 7,18-1-14,0 1 15,0-1-16,0 0 1,-18 1-1,18-1-1,0 0 10,0 1-10,-17-1 26,17-17-7,0 17-3,0 1-8,0-1-5,0 0-3,0 1 7,0-19 2,0 19-1,0-1 1,17 0-8,-17 1 8,18-1 1,-18 0-2,18 1 2,17-18-9,0-1-1,-35 19 2,36-1-1,-19 0 8,-17 1-8,36-1 18,-1 0 4,-35 1 12,35-1-20,-17 18-14,-18-17-1,17-1 2,1 18-1,0-18-1,17-17 1,-17 17 1,-1 18 0,-17-17-2,35-1 2,-17 0-1,17 18 336,18 0-328,-35 0-9,17 0 1,-17 0 0,-1 0 0,19 0 0,-19 0 8,1 0-7,17 0-1,-17 0 175,-18 18-167,0 0-7,0-1-1,0 1 2,0 17 5,0-17-8,0 0 8,0 17-7,0-18 0,0 1 0,0 0 0,0-1 8,0 19-8,0-19 1,0 19-1,0-19-1,0 1 1,0 17 0,0 0 10,-18 1-13,18-19 12,-17 19-8,17-19 14,-18 1-5,0 0-11,18-1 18,0 1-17,0 17 7,-17-17-6,-1 35 6,18-36-7,-18 19 1,1-19-2,17 1 2,-18 17 14,1-17 8,-1 17-21,0-17 3,1-18 237,17 17-234</inkml:trace>
    </iact:actionData>
  </iact:action>
  <iact:action type="add" startTime="17656">
    <iact:property name="dataType"/>
    <iact:actionData xml:id="d2">
      <inkml:trace xmlns:inkml="http://www.w3.org/2003/InkML" xml:id="stk2" contextRef="#ctx0" brushRef="#br0">14852 4745 0,'-18'0'389,"1"0"-363,-19 0-20,19 0 20,-1 0-18,-17-18-1,0 1 1,17 17 0,-17-36 0,-1 36 8,19-17-7,-1 17 0,-17-18-2,-18-17 1,35 17-1,-17 0 1,17 1 0,-35 17 0,36-18 0,-1 1 1,0-1-2,1 18 58,-1-35-49,18 17-1,0-35 0,0 35 1,0-17-8,-17 35 1,-1-17-1,18-19 7,0 19-7,0-1 0,0 0 2,0 1-3,0-1 2,0 0-3,0-35 4,0 36-4,0-18 4,0 17-4,18 0 4,-18-17-3,17-36 1,-17 54 0,18-1 0,-18 1 0,17-1 0,1-17 0,0 17 0,-1 0 0,1 1 0,0-1-1,-1 0 1,19 18 1,-19-17-2,19-18 3,-1 17 6,18 0-9,-18 1 2,0 17-2,18-36 1,-18 36-1,36-17 3,0-19-4,-19 36 4,1 0-4,-35 0 2,17-17 0,1 17 0,-1 0 0,-17 0 0,-1 0 1,18 0 7,-17 0-8,17 0 8,1 0-8,-19 17-1,36 1 10,-18 17-6,-17 1-7,17-19 6,-35 19-3,18-1 3,0 0-4,17 18 11,0 0-8,-35-35-3,0 17 2,35 18 1,-17-18-1,-18 0-1,0 1 2,18-1-1,-18-18-2,0 1 4,17 17-3,-17-17 2,0 0-2,0 35 1,0-36 0,0 1 0,0 0 8,0-1 2,0 1 20,0 17-30,0-17 15,0-1-14,0 1-2,-35 17 2,35-17-2,-18 0 3,-34-1-3,34 1 0,-53 17 2,1 18-2,17-18 3,-18 1-3,1-1 1,-18-18 0,35 19 2,17-19-4,-17 1 4,36 0-4</inkml:trace>
    </iact:actionData>
  </iact:action>
  <iact:action type="add" startTime="21690">
    <iact:property name="dataType"/>
    <iact:actionData xml:id="d3">
      <inkml:trace xmlns:inkml="http://www.w3.org/2003/InkML" xml:id="stk3" contextRef="#ctx0" brushRef="#br0">18133 5486 0,'17'0'133,"54"0"-123,0 0 0,-1 17-3,18 1 0,-35-18 3,35 0-4,-17 0 2,-18 0-1,35 18 2,18-18-2,0 0 2,35 35-2,-53-35 2,53 35-1,-35-35 0,35 18-1,35-18 1,-17 0 0,18 0-2,-36 0 3,-18 0 0,18 0-1,-17 0 0,-1 0 0,-35 0 0,36 0 1,-36 0-2,0 0 2,-17 17-1,17-17 1,-17 36-4,17-36 5,-18 0-4,-17 0 4,0 0-4,-35 0 2,35 0 0,-36 0 8,19 0 81,-19 0 7,1 0-88,17 0-7,0 0 5,1 0-6,-19 0 1,1 0-1,0 0 9</inkml:trace>
    </iact:actionData>
  </iact:action>
  <iact:action type="add" startTime="33160">
    <iact:property name="dataType"/>
    <iact:actionData xml:id="d4">
      <inkml:trace xmlns:inkml="http://www.w3.org/2003/InkML" xml:id="stk4" contextRef="#ctx0" brushRef="#br0">15928 6756 0,'53'0'103,"17"0"-95,19 0 1,16 0-2,54 0 1,35 0 0,53 0 0,-53 0 4,-35 0-6,35 0 1,-71 0-2,-34 0 4,-19 0-2,-52 0 2</inkml:trace>
    </iact:actionData>
  </iact:action>
  <iact:action type="add" startTime="36440">
    <iact:property name="dataType"/>
    <iact:actionData xml:id="d5">
      <inkml:trace xmlns:inkml="http://www.w3.org/2003/InkML" xml:id="stk5" contextRef="#ctx0" brushRef="#br0">5750 8520 0,'88'0'128,"36"0"-121,35 0 1,17 0 0,0 0 1,1 0-1,-1-36 1,-35 19-2,-35 17 3,35-36-4,-70 19 3,-1 17-2,1 0 3,-18 0-4,17 0 3,-34 0-3,34 0 2,18 0 0,1 0 0,-1 0 2,0 0-4,36 0 3,-1 0-2,-35 0 2,0 0 0,-35 0-2</inkml:trace>
    </iact:actionData>
  </iact:action>
  <iact:action type="add" startTime="39603">
    <iact:property name="dataType"/>
    <iact:actionData xml:id="d6">
      <inkml:trace xmlns:inkml="http://www.w3.org/2003/InkML" xml:id="stk6" contextRef="#ctx0" brushRef="#br0">16192 8431 0,'18'0'150,"0"0"-143,17 0 1,18 0 2,-35 0-5,52-17 5,-17 17-3,0 0 2,0 0-2,17 0 2,1 0-2,17 0 1,0 0 1,1 0-1,-1 0-1,-35 0 1,35 0 0,-18 0 1,-17 0-2,18 0 1,-36 0 1,18 0-2,-18 0 2,1 0-1,-19-18-1,1 18 1</inkml:trace>
    </iact:actionData>
  </iact:action>
  <iact:action type="add" startTime="93146">
    <iact:property name="dataType"/>
    <iact:actionData xml:id="d7">
      <inkml:trace xmlns:inkml="http://www.w3.org/2003/InkML" xml:id="stk7" contextRef="#ctx0" brushRef="#br0">2011 12894 0,'0'-18'110,"17"18"-66,36 0-38,-35 0 2,35 0 1,0 0-3,0 0 4,17 0-4,19 0 3,-19 0-2,-35 0 2,36 0-2,-1 0 2,1 0-1,-53 0-2,52 0 2,-35 0 0,-17 0 0,17 0 0,1 0 0,-19 0 1,1 0-1,17 0 0,-17 0 0,35 0-1,-18 0 2,0 0 0,1 0-1,34 0-1,1 0 5,-36 0-9,53 0 7,-17 0-4,17 0 4,-17 0-3,-54 0 2,54 0-2,-18 0 1,-18 0-1,35 0 2,1 0-1,0 0 1,-36 0-3,53 0 3,0 0-2,18 0 1,-18 0 0,0 0 0,1 0 0,-1 0 0,0 0 1,0 0-2,-17 0 3,-1 0-4,36 0 4,18 0-3,-36 0 3,0 0-4,18 0 3,35 0-2,-35 36 2,17-19-2,1 19 1,-1-36 0,-35 17 0,1-17 0,69 35 0,-105-35 0,71 0 4,-71 0-6,35 0-1,0 0 4,-17 0-1,17 0 1,-18 0-3,-52 0 4,70 0-4,-17 0 4,-1 0-4,19 0 3,-37 0-2,1 0 3,18 0-2,35 0 0,0 18-1,-18 0 2,0-18-1,18 17-2,35 36 2,-88-53 1,35 0-1,0 0 0,0 0 0,18 0-1,-18 0 2,1 0-1,-19 0 1,18 0-2,-35 0 1,35 0-1,-17 0 2,-18 0-1,0 0 1,17 0-2,-34 0 3,-1 0-4,36 0 4,-19 0-4,-16 0 3,-1 0-3,18 0 2,-18 0 0,18 0 0,18 0 0,-54 0 0,54 0 0,-18 0 0,17 0 0,-17 0 0,0 0 0,18 0 0,-36 0 0,53 0 0,-17 0 1,17 0-1,0 0 0,0 0 0,18 0 1,-18 0-2,-35 0 2,18 0-2,-36 0 2,0 0-2,18 0 1,0 0 0,-17 0 0,16 0-1,1-17 2,0 17-2,-17 0 1,34 0 0,-17 0 0,35-18 0,-35 18 0,0 0 1,0 0-2,35 0 2,0 0-1,-17 0 0,17 0 0,-17 0 1,17 0-3,-35 0 3,0 0-1,35 0 2,0 0-5,0 0 5,0 0-3,-17 0 2,17 0-2,-17 0 1,-1 0-1,-34 0 1,52 0 0,-18 0 0,1 0 1,-53 0-1,34 0 0,19 0 0,-53 0 0,35 0 0,-1 0 0,-16 0 0,52 0 0,0 0-1,18 0 1,-18 0 0,0 0 1,18-35-3,-18 17 4,1 18-4,16-18 4,-16 1-3,16-36 3,-16 53-3,-19-18 1,-35 18 0,36-17-1,0 17 2,-36 0 7,0-18-13,36 18 0,-18 0 6,0-18-1,-1 18 1,1 0-1,18 0 0,-18 0 0,35 0 0,-17 0-1,17 0 2,-35 0-2,35 0 3,-18 0-4,-17 0 4,18 0-3,17 0 1,-35 0-1,0 0 3,18 0-4,17 0 2,-35 0 0,17 0 1,36 0-1,-35 0 0,17 0 0,0 0-1,-35 0 2,17 0-1,1 0 0,-18 0 0,-18 0 0,0 0 0,18-17 0,-35 17 0,35 0 1,35 0-2,-35 0 2,0 0-2,35 0 3,-17 0-4,-18 0 3,-18 0-3,0 0 5</inkml:trace>
    </iact:actionData>
  </iact:action>
  <iact:action type="add" startTime="100775">
    <iact:property name="dataType"/>
    <iact:actionData xml:id="d8">
      <inkml:trace xmlns:inkml="http://www.w3.org/2003/InkML" xml:id="stk8" contextRef="#ctx0" brushRef="#br0">20249 13017 0,'18'0'54,"35"0"-46,0 0 0,17 0 0,19 0-1,-1 0 1,0 0 1,0 0-2,36 0 3,17 0-5,18 0 4,17 0 0,-35 0-1,-17 0 1,17 0-2,-18 0 2,1 0-3,-36 0 4,35 0-3,-70 0 2,35 0-2,-17 0 1,-1 0 0,-17 0-1,0 0 1,36 0 1,-1 0-1,18 0 0,-18 0 0,35 0 1,142 0 7,-142 0-9,-17 0 1,-18 0 0,18 0 0,-53 0 1,71 0-2,-36 0 2,0 0-2,53 0 2,-18 0-2,1 0 3,-1 0-4,-34 0 3,52 0-2,-88 0 2,35 0-1,0 0 0,0 0-1,71 0 1,-53 0 0,17 0-1,-35 0 2,89 0-1,-54 0 0,36 0 0,17 0 1,-17 53-2,18-53 2,-36 0-3,-18 0 3,18 0-2,-52 0 3,16 0-3,-52 0 2,-17 0-1,16 0-1,-34 0 11,0 0-3,17 0 65,0 0-73,36 0 1,17 0 1,0 0-2,0 0 2,1 0-3,34 0 3,-35 0-1,53 0 1,-35 0-3,-18 0 4,1 0-4,-36 0 3,-1 0-2,37 0 2,-1 0-2,18 0 2,-53-17-2,52 17 1,-16-18 0,-36-17 1,17 35-2,-17 0 1,35 0 1,71 0-1,35 0 0,53 0-1,-18 0 1,1 35 1,69-17 0,-122-18 5,34 0-11,-122 0 3,-36 0 7,-71 0 135,0 0-140,-17 0 8,17 0-7,1 0-1,-1 0-1,-17 0 18,17 0-18,1 0 18,-19 0-19,19 0 5,-36 0-6,17 0 4,1 0-1,-18 0 0</inkml:trace>
    </iact:actionData>
  </iact:action>
  <iact:action type="add" startTime="103176">
    <iact:property name="dataType"/>
    <iact:actionData xml:id="d9">
      <inkml:trace xmlns:inkml="http://www.w3.org/2003/InkML" xml:id="stk9" contextRef="#ctx0" brushRef="#br0">1623 14534 0,'53'0'46,"0"0"-28,-18 0-10,18 0 1,35 0 0,-17 0-2,17 0 0,35 0 0,-17 0 0,70 0 1,-17 0 0,18 0 1,-1 0-2,0 0 2,1 0-2,-1 0 2,1 0-1,-36 0 0,70 0-1,-70 0 1,53 0-1,-52 0 3,34 0-2,-35 0-3,35 0 4,-17 0-2,35 0 2,18 0-1,-36 0 1,36 0-1,-18 0 2,-18 0-4,18 0 2,-17 0 0,-1 0 0,-35 0 0,-17 0 0,-1 0 0,-35 0 1,54 0-3,-19 0 4,18 0-3,-53 0 2,89 0-2,-54 0 3,36 0-4,-53 0 4,17 0-4,-35 0 3,18 0-2,0 0 2,-18 0-2,18 0 1,-18 0 0,36 0 0,17 0 0,-18 0 0,1 0 0,52 0 0,-70 0 0,53 0 0,-18 0 1,-18 0-2,1 0 2,52 0-2,-35 0 2,18 0-3,-18 0 4,0 0-3,36 0 3,-71 0-4,-18 0 4,-35 0-4,-18 0 3,18 0-2,-36 0 50,1 0-42,17-17-5,-17 17-3,17 0 0,1 0 1,34 0 1,-17 0-2,-18 0 2,18 0-2,-35 0 3,0 0-4,-1-18 203,-17 1-200</inkml:trace>
    </iact:actionData>
  </iact:action>
  <iact:action type="add" startTime="114093">
    <iact:property name="dataType"/>
    <iact:actionData xml:id="d10">
      <inkml:trace xmlns:inkml="http://www.w3.org/2003/InkML" xml:id="stk10" contextRef="#ctx0" brushRef="#br0">6932 14235 0,'-18'0'103,"-17"0"-95,18 0 0,-19 0 0,1 0 0,17 0 0,-17 0 0,17 0 1,-17 0-3,17 0 11,1-18 39,17 0-24,-18 1-8,1-1-8,17 0 0,-18 18-9,18-17 8,-18-19-6,18 19 7,-17-18-8,17 17 8,-18 0-6,18 1 5,0-19-7,0 19 8,-18-1-9,18 0 0,0 1 1,0-1 16,0-17 17,0 17-15,0 1 6,0-19-26,18 19 4,0-1-4,-18-17 3,17 17-2,19-17 2,-19 17-1,-17 1-1,0-1 17,0 0-16,18 1 8,-1 17-8,1-18 0,0 0 8,17 1 11,-17 17-20,17-18 1,-17 18-1,17-18 8,-17 1 2,17 17-9,0-18-2,-17 18 11,-1 0-9,1 0 0,17 0 7,-17 0-6,17 0 7,-17 0-8,-1 0 0,1 0 0,0 0 0,-1 0 0,1 0 0,17 0 8,-17 0 16,0 0-23,34 35 22,-34-17-15,35 35 1,-35-35 6,-1-1-15,19 19 0,-36-19 8,0 1-8,0-1 17,17 19-18,-17-19 25,0 1-14,0 0-3,0 17 1,18-17-8,-18-1 16,0 19-17,0-19 1,18 18 0,-18-17 10,0 0-4,0-1 1,0 1 11,0 0-9,0-1-2,0 19 18,0-19 13,0 1-21,-18-1-8,18 1-9,-35 0 7,17-18-6,-17 17-2,17-17 17,-53 18-19,1 0-4,35-18 9,-1 0-3,1 0 1,-18 0-1,36 0 1,-54 0 0,18 0 1,35 0-1,-34 0-1,34 0 2,0 0 57,-17 0 263,35 17-315,-18-17 17</inkml:trace>
    </iact:actionData>
  </iact:action>
  <iact:action type="add" startTime="117279">
    <iact:property name="dataType"/>
    <iact:actionData xml:id="d11">
      <inkml:trace xmlns:inkml="http://www.w3.org/2003/InkML" xml:id="stk11" contextRef="#ctx0" brushRef="#br0">10425 14340 0,'0'18'41,"-18"-18"5,0 0-30,-17 18-7,17-18 7,1 0-9,-19 0 3,19 0-5,-36 0 11,35 0-8,-35 0 9,36 0-2,-19 0 0,36-18 2,-17 0-9,-1 1 0,1 17 0,17-18 0,-18 0 0,0 18 0,18-17 0,0-1 0,-17 1 0,17-19 8,-18 19-8,0-1 0,18 0 0,0 1 1,-17-19 8,-1-16-10,0 16 25,1 19 9,34-1-8,-17 0-25,18-17-1,17-18 2,-35 36-2,0-1 8,18 0-8,0-17 10,-1 0-1,-17 17 0,18 18-10,0-18 4,-18 1-3,17 17 2,1-18-2,17 0 5,-17 1-8,17-1 5,0 1-3,1 17 2,-1-36 0,18 19 2,-18-1-3,18 0 2,-18 18-1,-17-35-1,35 35 10,-18-18-2,-17 18 35,-1 0-27,19 0-7,-19 18-7,-17 0 0,36 17-3,-1 0 1,-18 1 1,1-1 1,0-18-3,-1 1 2,-17 0 0,18-18 0,-18 17 1,18 19-2,-18-19 9,17 19-6,1-19-4,-18 1 4,0 0 7,0-1-11,0 1 4,0-1-4,0 19 3,0-19-2,35 1 1,-35 17 8,0-17-8,0 0 10,0 34-12,0 1 11,0-17-9,0 17-1,0-18 1,0 0-1,0 0 4,-17 18 3,-1-35 3,0 0-10,1-1 8,-1-17 18,0 18 67,1 0-92,-1-1 14,0-17-7,1 18 32,-1-18 2,1 0 6,-1 0-37,0 0-11,1 0 8,-19-18 1,19 18-8,-1 0-2,-17 0 11,17-35 56,0 17-57,-17 18-6,18 0 261</inkml:trace>
    </iact:actionData>
  </iact:action>
  <iact:action type="add" startTime="122056">
    <iact:property name="dataType"/>
    <iact:actionData xml:id="d12">
      <inkml:trace xmlns:inkml="http://www.w3.org/2003/InkML" xml:id="stk12" contextRef="#ctx0" brushRef="#br0">7620 14023 0,'0'18'166,"-18"-1"-149,18 18-8,-17-17-2,-1 17 2,0-17 6,1 17-7,-1 1 8,18-19-8,-17 1 0,-1-18-1,0 17 69,1 1-62,-19-18 2,1 0 5,17 0 7,-35 0-23,36 0 3,-1 0 0,-35 0 0,0 0 0,36 0 0,-36 0 0,35 0 0,1 0 0,-19 0 0,19 0 1,-1 0-2,-17 0 1,17 0 1,-17-18-1,0 18-1,-1-17 9,19-1-6,-1 1-4,-17-1 19,17 18-9,0 0 16,-17-35-23,17 35 1,-17-18-3,-18 18-1,-17-18 1,34 1 0,-34-19 1,52 36 1,-17 0 0,17-17 15,18-18 56,0-1-55,0 19-16,0-1-2,0 0 1,0 1 0,0-1 1,0 0-2,0 1 0,0-18 8,0 17 1,0-17-9,0 17 9,0-17-7,18 17 8,0 0-9,17-17 8,0 0 7,0 17-7,1 1 1,-19 17-9,1 0-1,53-18 1,-71 0 0,17 1 0,18-1 0,-17 18 0,35 0 0,-18-35 1,1 17-2,-19 18 2,1 0-2,52-18 3,-52 18 5,17 0-6,1 0-2,-19 0 0,19 0 3,16 0-4,-34 0 4,35 0-4,-35 0 1,-1 0 9,19 0-6,-19 0-4,1 0 3,-1 0-2,1 0 2,0 0-1,17 0 8,0 0-7,-17 0 7,0 0-10,-18 18 4,17-18-4,1 18 4,0-1 7,17 1-12,-18-18 5,1 18-3,17-1 3,18 1 4,-17 17-6,16-17 66,-52-1-44,0 1-13,0 0 7,0-1-9,0 19-6,0-19-1,0 19 8,0-19-8,0 1 16,0 17-6,0-17 11,0-1-19,0 1 6,0 0-1,0-1 1,0 19 7,0-19-14,0 1 14,0 35-6,0-36 40,0 1-50,0 0 1,-17-1 18,17 1-11,0 0 0,-18-1-8,-17 1 3,-18-18 173,35 18-175,-17-18 0,-18 35 1,18-35-2,0 0 2,-54 17-2,19-17 2,-1 0 0</inkml:trace>
    </iact:actionData>
  </iact:action>
  <iact:action type="add" startTime="143811">
    <iact:property name="dataType"/>
    <iact:actionData xml:id="d13">
      <inkml:trace xmlns:inkml="http://www.w3.org/2003/InkML" xml:id="stk13" contextRef="#ctx0" brushRef="#br0">17956 14252 0,'-35'0'94,"-35"18"-77,17-18-2,35 17-5,-35-17 6,18 18-5,0-18-11,-1 0 1,-17 0 9,18 0-3,-18 0 2,0 0-1,0 0 1,18 0-2,-36 0 2,36 0-2,0 0 1,0 0 0,17 0 2,-17 0-4,17 0 2,-17-18 8,17 18-8,18-17 0,-17-1 8,-1 1 10,18-1-18,0 0 0,0 1-2,0-19 11,-35 1-9,35 0 25,0 17-25,0-35 6,0 18 3,0-36-10,0 36 4,0 0-5,0-18 4,0 35-5,17-35 4,1 18-2,35-35 1,-36 34 0,1 19 0,17-36-1,-35 17 3,18 36-4,0-35 4,-1 18-3,1-19 9,0 19 0,-1 17 1,-17-36-3,18 36-6,-1 0 1,1-17-1,0 17 0,17 0 0,0-18 0,1 18 0,34 0 0,1-18 0,17 18 1,-53-17-1,36 17 0,-1-18-1,-34 18 2,-19 0-2,18 0 3,-17 0 6,0 0-1,17 0-8,18 18 1,-35 17-1,70 36 2,-71-18-1,72 17 0,-54 18 0,35-17 0,-52-18 0,17-18 1,-17-17-3,-18 52 3,0-52-2,0 0 1,0 17 2,0 0-4,0 0 3,0-17-1,0 0 2,0 17-5,-18-17 5,18-1-4,-17-17 22,-1 18-13,0-18-10,1 35 4,-18-35-1,17 0 0,18 18 0,-35-1 0,17-17 0</inkml:trace>
    </iact:actionData>
  </iact:action>
  <iact:action type="add" startTime="145935">
    <iact:property name="dataType"/>
    <iact:actionData xml:id="d14">
      <inkml:trace xmlns:inkml="http://www.w3.org/2003/InkML" xml:id="stk14" contextRef="#ctx0" brushRef="#br0">19579 14464 0,'124'0'6,"52"0"2,-53 0-1,89 0 0,17 35 1,1-17-1,-19 35 1,1-36-1,-36 1 1,36-18 0,-53 0 2,-36 18-3,-17-18 0,53 0 1,17 0 0,-35 0 0,71 0 0,-18 0 0,-17 0 1,34 0-1,-34 0-1,-1 0 2,0 0-2,-17 0 2,35 0-1,-70 0 1,17 0-2,-18 0 2,1 0-3,-36 0 2,0 0 0,36 0 0,34 0 1,-70 0-1,18 0 0,18 0 0,-36 0 0,18 0 0,-18 0 0,35 0 0,-70 0 0,18 0-1,35-36 2,-53 36-2,0 0 2,17 0-1,-17 0 1,18 0-3,-18 0 4,35 0-4,0 0 4,35 0-4,1 0 3,-18 0-1,-18 0-1,35 0 2,1 0 0,17 0-3,-18 0 2,-34 0 1,34 0-1,1 0-1,-36 0 2,53 0-2,-18 0 1,-34 0 0,34 0 0,1 0 3,-36 0-6,70 0 4,-52 0-2,53 0 3,-35 0-4,-19 0 4,19 0-3,-1 0 2,-35 0-2,36 0 2,17 0-2,-17 0 0,17 0 2,35 0-1,-17 0-1,35 0 2,17 0-1,-52 0 0,18 0 0,-72 0-1,19 0 1,35 0 0,-36-17 0,-35 17 0,1-18 1,16 0-2,-52 18 2,18-52-2,-1 52 2,-17-18-2,-17 0 2,-1 18-2,35-35 3,-17 35-4,18 0 4,17 0-4,0 0 3,0 0-2,36 0 2,-71 0-1,35 0 0,-17 0-2,-36 0 5,-17 0-3,-36 0 167,0 0-167,-88 0 0,18 18 1,0-1-1,-18-17 0,-35 53-1,-18-53 2</inkml:trace>
    </iact:actionData>
  </iact:action>
  <iact:action type="add" startTime="148325">
    <iact:property name="dataType"/>
    <iact:actionData xml:id="d15">
      <inkml:trace xmlns:inkml="http://www.w3.org/2003/InkML" xml:id="stk15" contextRef="#ctx0" brushRef="#br0">2205 15787 0,'17'0'6,"19"0"12,34 0-11,-17 0 1,18 0 1,-1 0-2,1 0 2,17 0-2,-35 0 0,18 0 1,17 0 0,35 0 0,1 0 0,52 17 1,-35 19 3,71-19-10,0-17 7,-71 0-1,70 0 2,1 0-4,-71 0 3,35 0-2,-34 0 4,34 0-4,-53 0 2,36 36-2,-35-36 1,-1 35 1,1-35-4,17 18 4,17-18-2,-16 0 1,34 0 1,0 0-1,-35 0 0,18 0-1,18 0 2,-54 17-1,1 18-1,-1 1 2,-35-36-1,36 0 0,-71 0 0,35 0 1,0 0-3,0 0 5,0 0-5,-17 0 3,17 0-3,-35 0 3,-35 0-2,-1 0 2,1 0-2,0 0 2,-1 0 1,54 0 5,-1 0-8,-17 0 0,0 0 1,18 0 1,-18 0-2,17 0 1,-17 0 0,18 0 0,-18 0 1,17 0 0,-35 0-3,1 0 4,17 0-4,0 0 4,-36 0-4,54 0 4,-54 0-4,1 0 3,0 0-2,-1 0 4,19 0 10,-19 0 4,1 0-1,17 0-16,36 0 8,-54 0-8,36 0 1,-35 0-1,35 0-1,-36-18 1</inkml:trace>
    </iact:actionData>
  </iact:action>
  <iact:action type="add" startTime="189143">
    <iact:property name="dataType"/>
    <iact:actionData xml:id="d16">
      <inkml:trace xmlns:inkml="http://www.w3.org/2003/InkML" xml:id="stk16" contextRef="#ctx0" brushRef="#br0">6967 14323 0,'-17'0'29,"-1"0"-4,0 0-7,-17 0 13,18 0-6,-1 0-9,0 0-8,1 0-1,-1 0 10,0 0-10,1 0 2,-1 0 6,0-18 19,-17 18-12,17-18-5,1 18-11,-1 0 2,1 0 1,-19-17-1,36-1 79,-17 18-61,-1-17-19,0 17 25,18-18-24,0 0 1,-17 18 6,-19-53-6,36 36 0,-17 17 6,-1-18-8,18 0 2,-35 1-2,0-1 3,17 1 35,0 17-27,1-18-2,17 0 32,0 1-32,0-1-7,0 0-2,0 1 3,0-36 4,0 35-7,0 1 2,0-19-2,0 19 9,0-1-8,0-17-1,0 17 1,0 0 0,0 1 0,0-1 0,0 0 0,0-17 34,0 18-20,17-19-13,1 19-1,0-1 8,17-17-1,-17 17 18,-18 0-22,17 18-7,1-35 29,-1 18-17,1 17 16,0 0 0,-1-18-24,1 18 1,17-18-2,1 18 2,34-35-2,-35 17 3,1 18-3,-1 0 1,-17 0-2,-1 0 4,1 0-3,0 0 1,-1 0-1,1 0 10,-1 0-7,19 0 27,-19 0 7,1 0-39,0 0 5,-1 0-5,1 0 3,0 0 1,-1 0-2,18 0 2,-17 0 8,-18 18-11,18-18 3,-1 0-1,1 18 9,0-18-11,-1 0 2,1 0 1,35 35-1,-53-17 0,35-1-1,-17-17 2,17 0-1,-17 0 8,-1 18-8,-17-1 0,18-17 16,17 18 1,-17 0-2,35-18-13,-18 35-4,0 0 2,1-17 0,17 17 0,-36-17 2,54 52 5,-36-52-8,-17 0 1,-1 17 15,1-17 3,0-18 13,-18 17 0,17 1-21,-17 0 12,0 17-14,0-18 0,0 1-8,0 0 9,0 17-10,-17-17 18,-1-1-7,0 1-9,1-18 20,-1 18 67,-17-18-62,17 17-27,0 1 9,-17-1-1,35 1-6,-17-18-2,-19 18 2,19 17 1,-19-17 2,19-18-2,-1 0-3,0 17 25,1 1 0,17 0 8,-18-18 41,1 0-33</inkml:trace>
    </iact:actionData>
  </iact:action>
  <iact:action type="add" startTime="200287">
    <iact:property name="dataType"/>
    <iact:actionData xml:id="d17">
      <inkml:trace xmlns:inkml="http://www.w3.org/2003/InkML" xml:id="stk17" contextRef="#ctx0" brushRef="#br0">11518 15822 0,'35'0'4,"1"0"4,34 0 0,-17 0 0,18 0 0,17 0 0,0 0 0,71 0 0,-53 0 0,52 0 1,-16 0-1,-19 0-1,53 0 2,-52 0-2,-1 0 2,19 0-1,-19 0 0,0 0 0,-17 0 0,71 0 1,-54 0-1,1 0 0,52 0-1,-35 0 1,36 0 0,-54 0 1,53 0-3,-17 0 3,18 0-2,-36 0 3,35 0-4,0 0 2,1 0 1,34 0-1,-34 0-1,52 0 1,-17 0 0,17 0 1,-17 0-2,-18 0 1,-18 0 1,36 0-1,-36 0 0,54 0-1,-54 0 3,36 0-3,-36 18 2,-17-18-2,-18 0 1,35 0 0,-52 0 1,52 0-2,-35 0 12,53 0-17,-53 0 1,36 0 4,-1 0 1,1 0 1,-1 35-2,0-35 2,1 0-1,-19 0-1,19 0 2,-54 0 0,-17 0-3,53 0 3,-53 0-2,0 0 2,-1 0-2,1 18 4,18-1-5,-36-17 5,18 36-6,-18-36 5,53 17-4,-35 18 4,17-35-4,-34 18 3,34-18-3,0 35 3,36-17-2,-18-18 1,-17 0 0,52 0 0,-52 18 1,-1-18-2,54 0 1,-36 35 0,53 0 0,-88-35-1,105 0 3,1 0-3,-71 0 1,35 0 0,-17 0 1,17 0-2,1 0 2,17 35-1,0-17 2,-18-18-5,18 0 5,18 0-4,0 0 4,-71 0-3,0 0 1,35 0 0,-52 0 1,35 0-3,-18 0 3,-53 0-1,71 0 0,-71 0 0,-18 0 1,19 0-2,52 0 1,-36-18-1,-16 18 2,-1 0-1,0 0 0,36-35 0,-36 18 0,70 17 0,1-18-1,-53 18 2,18 0-2,-36 0 2,88 0-2,-52 0 2,-1 0-1,1 0-1,-36 0 1,53 0 0,-71 0 0,1 0 0,-36 0 0,0 0 0,-52 0 177</inkml:trace>
    </iact:actionData>
  </iact:action>
  <iact:action type="add" startTime="202814">
    <iact:property name="dataType"/>
    <iact:actionData xml:id="d18">
      <inkml:trace xmlns:inkml="http://www.w3.org/2003/InkML" xml:id="stk18" contextRef="#ctx0" brushRef="#br0">2205 17462 0,'17'0'77,"1"0"-67,17 0 6,-17 0-9,17 0 1,54-17 2,-19 17-3,18 0 1,36-35-1,-36 17 4,35 0-5,-52 1 3,52 17-2,-34-18 2,-19 18-3,36 0 3,0 0-2,-18 0 2,36 0-2,-36 0 3,0 0-3,35 0 0,-17 0 1,0 0 0,0 0 0,17 0 0,1 0 0,-36 0 0,0 0 1,36 0-2,-36 0 2,71 0-2,-18 0 2,-18 0-2,1 0 2,-36-18-2,-18 18 3,19 0-4,-36 0 5,-18 0-5,18 0 1,0 0 8,-36 0-7,36 0 0,-18 0 0,1 0 0,17 0 0,17 0 1,18 0-2,1 0 1,-1 0 0,35 0 0,18 0 0,-17 0 0,-1 0 0,18 0-1,18 0 2,-18 0-1,106 53 1,-106-53-1,18 18 1,-35-18-3,52 0 4,-88 0-3,0 0 1,-17 0-1,-36 0 10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2:46:33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621">
    <iact:property name="dataType"/>
    <iact:actionData xml:id="d0">
      <inkml:trace xmlns:inkml="http://www.w3.org/2003/InkML" xml:id="stk0" contextRef="#ctx0" brushRef="#br0">2857 4427 0,'18'0'165,"0"0"-131,-1 0-18,1 0-8,35 0 7,-35 0-5,17 0-4,-17 0 4,-1 0 5,18 0-7,-17 0 6,0 0-6,-1 0 9,1 0-9,0 0 0,17 0 153,0 0-146,0 0 3,-17 0-12,0 0 4,17 0-4,-17 0 11,-1 0 126,1 0-135,35 0 2,0 0-4,35 0 2,-35 0 1,35 0-1,0 0 1,-35 0-3,18 0 3,-1 0-3,-52 0 4,35 0-4,-36 0 3,19 0-2,-19 0 2,1 0 22,17 0-15,-17 0 8,0 0-15,17 0 6,-17 0-11,-1 0 2,18 0-1,18-17 5,-35 17-3,0 0 9</inkml:trace>
    </iact:actionData>
  </iact:action>
  <iact:action type="add" startTime="26654">
    <iact:property name="dataType"/>
    <iact:actionData xml:id="d1">
      <inkml:trace xmlns:inkml="http://www.w3.org/2003/InkML" xml:id="stk1" contextRef="#ctx0" brushRef="#br0">13212 2981 0,'0'-18'38,"0"-17"-30,17 35 1,18 0-2,18 0 1,36 0 1,87 0-2,-35 0 1,35 0 0,36 18 0,53-1 0,-18 36 1,-36-35-2,19 0 1,34 34 0,-105-34 1,35-18-2,-71 18 3,1-18-4,-1 0 4,-34 0-3,34 0 2,-52 0-3,17 0 5,-53 0-5,53 0 2,-17 0-1,-1 0 1,1 0 0,17 0 0,-53 0 0,54 0 1,-19 0-1,1 0-1,-18 0 1,35 0-1,-35 0 3,35 17-3,-35-17 2,35 36-1,-53-36 1,36 17-2,-18-17 3,17 0-4,-17 18 3,18-18-2,-36 0 2,18 0-3,18 0 4,-19 0-3,19 0 0,35 0 1,0 0 0,-18 18 0,35 34 0,36-34 0,-18-18 1,18 18-2,17-1 1,-35-17 0,71 0 0,17 0 0,-17 0 0,-71 0 0,36 0 1,-54 0-1,1 0-1,-36 0 2,-18 0-1,-17 0 0,-17-17-1,-19-1 3,1 18-5,-1-18 20,19 18 16,-19 0-33,1 0 2,0 0-4,-1 0 11,1 0-10,0 0 0,-1-17 3,1-1-4,-1 18 3</inkml:trace>
    </iact:actionData>
  </iact:action>
  <iact:action type="add" startTime="30417">
    <iact:property name="dataType"/>
    <iact:actionData xml:id="d2">
      <inkml:trace xmlns:inkml="http://www.w3.org/2003/InkML" xml:id="stk2" contextRef="#ctx0" brushRef="#br0">6456 4463 0,'17'0'141,"19"0"-133,17 0 1,0 0-2,35 0 3,-53 0-3,18 0 2,18 0-3,-36 0 2,0 0-1,0 0 2,18 0-1,-35 0 9,17-18-8,-17 18-3,-1 0 3,19-18-1,-19 18 0,1 0-1,17 0 1,-17 0 1,0 0-2,17 0 9,-18 0-7,1 0-2,17 0 2,-17 0-1,35 0 8,-18 0 0,-17 0-7,17 0-2,-17 0 2,17 0-2,-17 0 1,17 0 0,-17-17 0,-1 17 0,19 0 0,-19 0 0,1 0 0,17 0 7,-17 0 1,-1 0-8,1 0-1,0 0 3,-1 0-3,1 0 2,0 0-2,-1 0 4,1 0 4,17 0-7,-17 0 0,-1 0-2,19 0 3,-1 0-2,0 0 2,-17 0-2,35 0 1,-36 0 1,1 0-2,17 0 1,-17 0 0,17 0 1,-17 0-1,17 0 0,36 0 0,-1 0 1,-52 0-2,70 0 2,-35 0-2,35 0 2,-70 0-2,35 0 2,17 0-3,-52 0 4,35 0-4,-18 0 4,0 0 5,1 0-8,-1 0 9,-17 0 1,-1 0-9,1 0-1,0 0 11,17 0-12,0 0 3,0 0-2,18 0 2,0 0-1,18 0 0,-1 0-1,-17 0 3,35 0-4,-17 0 3,17 0-2,-17 0 3,-36 0-4,18 0 3,-18 0-1,36 0 1,-18 0 6,-36 0-7,36 0 0,-35 0 0,17 0 0,0 0 0,1 0 0,-19 0-1,19 0 2,-19 0-2,1 0 1,0 0 1,17 0 55,-18 0-56,36 0 0,-17 0 0,34 0 0,1 0 7,-54 0 2,1 0-9</inkml:trace>
    </iact:actionData>
  </iact:action>
  <iact:action type="add" startTime="33450">
    <iact:property name="dataType"/>
    <iact:actionData xml:id="d3">
      <inkml:trace xmlns:inkml="http://www.w3.org/2003/InkML" xml:id="stk3" contextRef="#ctx0" brushRef="#br0">9719 4392 0,'-18'0'117,"-17"0"-107,17 0 12,1 0-14,-1 0 9,1 0-1,-19 0-9,1-18 2,0 1-1,-18 17 0,53-18-1,-71 18 1,54-17 1,-1 17-2,-17-18 1,17 0 24,-17 18-16,35-17-8,-36 17 17,19-18-18,-1 0 2,1 18 8,-1 0-11,18-17 3,0-1 30,0 0-21,-18 1-11,1 17 0,17-36 17,0 19-16,0-1 9,0-17-9,0 17 0,0-35 0,0 36 0,0-19 0,0 1 1,17-18-3,-17 18 3,18 0-1,0-18 1,-1 18-2,-17 17 2,18 0-2,-18-17 1,0 17 0,17-17 0,1-18 0,0 53-1,-1-35 1,-17 0 0,18 35 0,0-53 1,-1 35-1,1 18 0,0-18 0,-1 18 0,1-35 0,0 35 0,17 0 1,-18-18 8,19 18-10,-1-17 1,0-1-2,18-17 5,18 17 4,-18 18-1,-36 0 10,1 0 9,0 0-25,17 0 0,18 0 0,17 0 0,19 0-1,16 36 2,-52-19-1,18 1 1,-36-1-2,0 1 2,1 0-2,-19-1 3,-17 1-4,18 0 4,0-18-4,-18 17 10,0 1-9,0 17 11,0-17-3,0 35 0,0-36-6,0 36 6,0-35 2,0 17-9,0-17 0,0 0 9,0 17-11,-18 0 4,18 0-4,-18 1 4,1-36-4,17 53 3,-36-1 8,19-34-11,-1 0 2,0 35 0,-17-18 1,-18 18-1,0-36 0,-17 54 0,35-53 0,-18 17 0,35 0 0,-17 1-1,17-36 2,18 17-1,0 1 9,-18-1-11,-17-17 930,-18 53-928,36-35 10,-1-18-11,0 18 1,1-18 1,-1 0-2,0 17 33</inkml:trace>
    </iact:actionData>
  </iact:action>
  <iact:action type="add" startTime="39758">
    <iact:property name="dataType"/>
    <iact:actionData xml:id="d4">
      <inkml:trace xmlns:inkml="http://www.w3.org/2003/InkML" xml:id="stk4" contextRef="#ctx0" brushRef="#br0">7532 4251 0,'-18'0'6,"-17"-35"11,35 17-12,-18-17 11,18-1-7,-17 1-2,17 0 1,-18-18 1,-17 0-1,17 18 0,0 0 0,1-18-1,17 35 3,-18-17-3,18 17 2,0 0-1,0-34-1,0 34 1,0 0 0,35-35 1,18 18-2,0 0 1,18-1 0,-1 1 0,1-18 0,-1 36 0,19-36 1,-1 0-1,53 0 0,-53 35-1,-17 1 1,35-36 0,-18 35 1,-18 0 0,-34 18-2,-1 0 8,0 0 11,18 0-20,-18 18 4,1 0-4,-1 17 1,18 18 3,-18-18 5,0 0-3,1 36-7,-19 0 10,-17-19-7,18-16 0,-18 17 1,0 0-1,0-18-1,0 35 3,0-17-4,-18 18 5,-17-18-7,-36 35 6,1 0-3,-1 18 3,36-53-4,-18 53 4,35-53-3,-17 17 1,35-52-1,-35 17 4,35-17 4,0-1 25</inkml:trace>
    </iact:actionData>
  </iact:action>
  <iact:action type="add" startTime="55758">
    <iact:property name="dataType"/>
    <iact:actionData xml:id="d5">
      <inkml:trace xmlns:inkml="http://www.w3.org/2003/InkML" xml:id="stk5" contextRef="#ctx0" brushRef="#br0">7567 4392 0,'0'0'2,"35"35"10,-17-17-8,0 0 1,17-1 1,-17 19 2,-1-19 2,18-17-4,-17 35 2,-18-17-2,35 17 2,18 1 9,-53-19-10,18 1 10,17-18-8,-35 18-3,18-18 3,-1 0 8,1 0-10,0 0 1,-1 0 8,19 0 7</inkml:trace>
    </iact:actionData>
  </iact:action>
  <iact:action type="add" startTime="58493">
    <iact:property name="dataType"/>
    <iact:actionData xml:id="d6">
      <inkml:trace xmlns:inkml="http://www.w3.org/2003/InkML" xml:id="stk6" contextRef="#ctx0" brushRef="#br0">7514 4180 0,'18'0'21,"-18"18"22,17 0-11,1-18-8,-18 17-1,0 1-15,18-18 25,-1 35-16,-17-17-11,36 0 19,-36-1-3,0 18 2,17-35-15,-17 18-2,18 17 11,-18-17-2,18 17-1,-1-35 80</inkml:trace>
    </iact:actionData>
  </iact:action>
  <iact:action type="add" startTime="62624">
    <iact:property name="dataType"/>
    <iact:actionData xml:id="d7">
      <inkml:trace xmlns:inkml="http://www.w3.org/2003/InkML" xml:id="stk7" contextRef="#ctx0" brushRef="#br0">12806 4498 0,'17'0'5,"1"0"13,0 0-11,-1 0 2,1-18-2,17 18 2,1-17-2,-1 17 16,-18 0-14,1 0 6,17 0-7,1 0 0,17 0 0,-36 0 8,36 0-8,-35 17 0,17-17 1,0 0-1,1 18 1,17-18-3,-1 0 4,1 18-4,18-1 3,-18-17-1,35 0 0,18 35-1,-18-35 1,0 18 0,18 0 0,-18-18 0,-17 17 1,52 19-2,-70-36 1,35 0 0,-35 0 0,18 17 0,-1-17 0,19 0 1,-19 0-2,-17 0 2,-18 0-1,36 0 1,-53 0-2,35 0 2,-36 0-3,36 0 4,-18 0-4,1 0 2,-1 0 0,18 0 0,-36 0 0,54 0 0,0 0 0,-1 0 1,1 0-1,35 0 0,-71 0 0,53 0 0,18 0 0,-18-17 0,-35-1 0,17 0-1,1 1 2,-36-1-1,18 0 1,0 1-3,-35 17 3,17-35-2,18 17 3,0 0-4,-35 18 3,-1-17-1,36 17 0,0-18 1,35 18-2,18-35 0,-18 35 1,89-18 1,-89 0-1,71 18 1,17-70-2,-17 70 2,229-35 7,-265-18-9,1 35 2,-1 18-2,-52-18 2,17 18-2,-53 0 2,-17 0-2,-1-17 251</inkml:trace>
    </iact:actionData>
  </iact:action>
  <iact:action type="add" startTime="68514">
    <iact:property name="dataType"/>
    <iact:actionData xml:id="d8">
      <inkml:trace xmlns:inkml="http://www.w3.org/2003/InkML" xml:id="stk8" contextRef="#ctx0" brushRef="#br0">6773 6350 0,'36'0'38,"17"18"-30,-1-18-1,19 0 2,0 17-1,17-17-1,18 36 1,-18-1 0,0-35 0,35 17 1,36 1-2,-18-18 2,0 35-1,1 1 0,16-19-1,-34-17 2,-18 0 0,-1 0 0,37 0-4,-54 0 5,0 0-2,35 0 0,-34 0-1,34 0 2,1 0-3,-36 0 3,53 0-1,-18 0 0,-35 0 0,36 0 0,-36 0 0,0 0-1,18 0 2,-18 0-1,53 0-1,36 0 2,35 0-1,-18 0 0,53 18 0,17-18 0,-70 0 1,18 0-2,-36 0 2,-35 0-3,-17 0 4,-71 0-4,17 0 4,-34 0 854,16 0-856,1 0 0,0 0 0,-17 0 0,16 0 0,1 0 0,0 0 0,0 0 0,-18 0 0,1 0 1</inkml:trace>
    </iact:actionData>
  </iact:action>
  <iact:action type="add" startTime="88091">
    <iact:property name="dataType"/>
    <iact:actionData xml:id="d9">
      <inkml:trace xmlns:inkml="http://www.w3.org/2003/InkML" xml:id="stk9" contextRef="#ctx0" brushRef="#br0">14799 6438 0,'53'0'77,"-18"0"-67,36 0-2,-1 0-1,-17 0 3,0 0-4,35 0 4,-17 0-4,35 0 4,17 0-4,1 0 4,17 0-4,35 0 5,124 0 4,-124 0-8,36 0 1,-71 0-1,71 0 2,-18 0-1,-35 0-1,35 0 1,0 0 1,-53 0-1,35 0 0,-35 0 0,36 0-1,-1 0 2,0 0 0,-17 0-2,18 0 0,-1 0 3,36 0-4,-18 0 4,17 0-3,19 0 1,-19 0-1,-34 0 2,-1 0-2,-52 0 0,-71 0 1,17 0 2,-35 0-3,1 0 98,-19 18 95</inkml:trace>
    </iact:actionData>
  </iact:action>
  <iact:action type="add" startTime="90827">
    <iact:property name="dataType"/>
    <iact:actionData xml:id="d10">
      <inkml:trace xmlns:inkml="http://www.w3.org/2003/InkML" xml:id="stk10" contextRef="#ctx0" brushRef="#br0">19985 6032 0,'0'18'61,"0"0"-18,0-1-29,0 19-5,0-19 6,0 1-7,0 0 1,-18-18-2,18 17 4,-17 1-6,-1-18 12,0 18-1,18-1-1,-17 1-6,-1-18 7,0 0-8,-17 0 0,0 0-1,17 0 2,-17 0-2,-18 0 2,18 0-1,17 0-1,0 0 2,-17 0-2,18 0 3,-1 0-3,0 0 1,1 0 0,-19 0 1,19-18 13,-19 1-13,36-1 6,-17 0-7,-1 1 2,0-1-4,18 0 2,-17 1 1,17-19-1,-35 19 11,35-1-13,-18 0 0,0 1 2,18-1 16,0 1-15,-35-1-1,35 0 0,-18 1-1,18-19 10,0 1-8,0 0 8,0 17-11,0 1 1,0-36 0,0 35 2,0-17 0,0-1 7,0-16-9,0 34 10,0-17-9,0-1 8,0 19-9,0-1 2,0 0-2,0-35 10,0 36-8,18-18 8,0-1-10,-18-17 8,17 36-6,1-19-2,0 19 1,-18-1 1,17 1-2,-17-1 1,0 0 0,35-17 9,-35 17-11,18 1 11,0-1 7,-1 18-8,19-18-8,-19 18-1,19-35 2,-19 35-2,36-17 2,-18 17-1,36-18 1,-36 18 7,18-35-9,-35 35 8,-1 0 2,1 0 0,17 0 6,-17 0-16,17 0 2,1 17-2,-19-17 1,36 53 3,-18-18-6,-17-17 3,17 17 1,-17-17 0,17 17-3,-17-17 4,0 17-3,-1-35 2,-17 18-2,18 17 2,-18-17-2,17-1 2,-17 1-3,0 0 3,18-1-1,-18 1 0,0 17-1,0-17 1,0-1 0,0 19 1,0-1 7,0 0-9,35-17 2,-35 35 7,0-35-8,0-1 9,0 18-10,0-17 3,0 0-4,0 17 3,0-17-2,0 17 2,0-17-2,0 17 2,0-18-2,-17 19 1,17-1 0,-36 18 3,19-53-6,-1 35 4,-35 18-1,36-18 0,-36 1 1,35-19-2,-17 19 0,-18 52 0,35-71 1,18 1 1,-35 17-1,17-17-1,18 0 10,-17-1 663,-19 1-672,19-18 1,-36 0-2,-18 0 2,54 0-1,-54 0 0,36 0 0,0 0 0,-1 0 0,1 0 0</inkml:trace>
    </iact:actionData>
  </iact:action>
  <iact:action type="add" startTime="95871">
    <iact:property name="dataType"/>
    <iact:actionData xml:id="d11">
      <inkml:trace xmlns:inkml="http://www.w3.org/2003/InkML" xml:id="stk11" contextRef="#ctx0" brushRef="#br0">17145 6456 0,'-18'0'116,"1"0"-107,-19 0-1,-16-18 0,-1 18 0,17 0 1,-34 0-1,52 0 1,-17 0-2,0 0 1,-1 0 10,19 0-12,-1-17 10,0-19 0,1 36 0,-19-35-8,-16 17-1,34-17 2,-17 35 7,-18-18-8,0-17 9,53 18-2,-18-1 2,1 18-11,-19-35 11,19 17 1,17-17-3,-36-1-8,19 1 8,-1-18-6,18 36-2,-18-19 0,-17-17 2,35 18-1,0 0 9,0 17-9,0 1-1,0-19 1,0 19 1,0-36-1,0 35 0,0 0 0,0-34 1,0-1 7,0 17-9,0-17 1,18 36 0,-1-19 1,-17 1-3,36-18 2,-36 36 0,0-1 0,17-17 0,-17 17 0,18 18-1,0-35 2,-18 17-1,17 18 0,1-17 0,-18-1 0,18 18 1,17-35-2,18 17 9,-53 0-8,17 18 0,19 0 1,-1 0-2,18-35 3,-36 35-4,36-18 4,0 1-4,18-1 3,-1 1-2,-70-1 2,71 0-2,-53 18 1,35-17 0,-1-1 0,-16 0 1,-19 1-2,19 17 2,-19 0-1,1 0 0,35-18 0,-36 18 8,36-18-9,0 18 9,-17 0-8,16 0 7,-34 0-5,35 0-4,18 0 4,-36 0-3,35 0 3,1 0-4,-36 0 2,1 0 1,-1 0-2,0 0 1,0 0 0,1 0 0,-19 0 8,1 0-6,0 0-4,-1 0 2,18 0 13,-17 36-16,17-1 1,-17-17 3,35 35-1,-18-1 0,-17-16-1,35 17 3,0 0-4,-36-36 4,36 36-4,0-18 3,-35-17-2,-1 0 2,1-1-2,-18 1 1,18 0 0,-18 17 0,0-18 0,0 1 1,0 35-2,0-18 1,0 1 0,35 17 0,-35-18 0,0 18 9,0-36-10,0 19 2,0-1-2,0 18 9,0-36 1,0 1-9,0 0-1,0-1 2,0 1-2,0 35 17,0-35-15,-18-18-1,1 17 0,-19 1-1,-16 17 1,16-17 1,-34 35-1,34-36 0,19-17 0,-18 18-1,-18 35 2,35-35-2,-17-1 2,-1 1-2,36-1 2,-70 19-2,17-1 10,18-17-2,-18-18 1,35 0-7,-35 0 6,18 0-6,0 0-2,-1 0 2,-17 17-1,36-17-1,-36 0 2,0 36-1,0-36 0,-53 17 0,-35-17 0,53 0 0,0 0 0,-18 0 1,88 18-3,-52-18 3,34 0-2,19 0 3,-1 0-4</inkml:trace>
    </iact:actionData>
  </iact:action>
  <iact:action type="add" startTime="122844">
    <iact:property name="dataType"/>
    <iact:actionData xml:id="d12">
      <inkml:trace xmlns:inkml="http://www.w3.org/2003/InkML" xml:id="stk12" contextRef="#ctx0" brushRef="#br0">2963 10530 0,'0'-17'69,"18"17"-20,17-36-37,18 19 7,-18-1-12,1 18 10,-1 0-9,18 0 0,-18-17 1,0 17-1,1 0 0,-1 0-1,0-36 2,18 36-2,-18 0 2,18-17-2,-17 17 3,-1 0-4,0 0 4,18 0-4,-35 0 3,35 0-3,-36 0 3,19 0-2,-1 0 2,-17 0-2,17 0 1,0 0 1,0 0-1,1 0 0,-1 0 0,0 0 0,36 0 0,-1 0 0,-17 0 0,0-18 0,35 18 0,-17 0 1,-1-35 1,-17 35 4,0 0-12,18 0 4,-1-18 1,-17 18 2,0 0-2,18 0 2,-1 0-2,-52 0 0,70 0 1,-17-18 0,-1 18 0,1 0 1,-36 0 0,53-17-2,1 17 1,16 0 0,-16 0 0,34-53 0,-52 53 0,17 0 1,-35 0-1,0 0-1,35 0 2,-35 0-2,35 0 3,-35 0-4,35 0 3,-17 0-2,17 0 2,-18 0-2,19 0 3,-37 0-4,37 0 3,-36 0-2,17 0 2,1 0-2,-36 0 1,18 0 0,-18 0 0,0 0 2,-17 0-4,35 0 2,-35 0 1,-1 0-2,36 0 1,0 0 1,35 0-2,-70 0 2,52 0-2,19 0 3,-19 0-4,-35 0 4,36 0-3,-18 0 2,-18 0-2,1 0 18,-19 0 6,36 0-24,-35 0 10,-1 0-9,1 0 1,0 0 5,-1 0-11,19 0 9</inkml:trace>
    </iact:actionData>
  </iact:action>
  <iact:action type="add" startTime="125293">
    <iact:property name="dataType"/>
    <iact:actionData xml:id="d13">
      <inkml:trace xmlns:inkml="http://www.w3.org/2003/InkML" xml:id="stk13" contextRef="#ctx0" brushRef="#br0">5062 11818 0,'18'0'157,"53"0"-147,-19 0-4,37 0 5,-1 0-6,0 0 3,0 0 0,0 0 0,18 0 0,-18 0 0,-52 0 0,34 0 0,1 0 0,-1 0 0,-34 0 0,17 0 0,17 0 0,-35 0 0,36 0 1,17 0-2,0 0 3,1 0-4,16 0 4,-16 0-3,34 0 2,53 0-2,-70 0 2,18 0-3,35 0 4,-54 0-4,-16 0 2,34 0 0,-52 0 1,-1 0-2,-52 0 1,-1 0 1,1 0-1</inkml:trace>
    </iact:actionData>
  </iact:action>
  <iact:action type="add" startTime="133560">
    <iact:property name="dataType"/>
    <iact:actionData xml:id="d14">
      <inkml:trace xmlns:inkml="http://www.w3.org/2003/InkML" xml:id="stk14" contextRef="#ctx0" brushRef="#br0">21184 12965 0,'36'0'103,"-19"0"-94,18 0 0,36 0-1,-36 0-2,18 0 2,35 0 0,-17 0 1,17 0-3,18 0 4,0 0-3,35 0 2,-18 0-1,-34 0 1,-1 0-3,35 0 3,1 0 1,-36 0-5,53 0 1,-17 0 2,-36 0 1,0 0-1,0 0 0,18 0 0,-18-36 0,-17 36 0,35-17 0,-1 17 1,-34-18-2,35 18 1,0-18 2,-18 18-4,0 0 3,0 0-2,0 0 3,-17 0-3,-18 0 2,0 0-2,35 0 1,18 0-1,-18 0 1,35 0 0,19 0 0,34 0-1,36 0 3,-18 0-3,53 0 1,-53 0 0,-18 0 0,0 0 0,36 0 0,-36 0 0,1 0 0,-54 0 1,54 0-2,-54 0 2,-17 0-1,17 0 1,54 0-3,-54 0 4,89 0-4,-36 0 4,18 0-4,18 0 4,17 0-3,18 0 1,-17 0-1,-1 0 1,0 0 0,18 0 0,-70 0 1,-1 0-2,-35 0 1,18 0 0,-71 0 0,-35 0 0,0-35 0,-35 35-1</inkml:trace>
    </iact:actionData>
  </iact:action>
  <iact:action type="add" startTime="135529">
    <iact:property name="dataType"/>
    <iact:actionData xml:id="d15">
      <inkml:trace xmlns:inkml="http://www.w3.org/2003/InkML" xml:id="stk15" contextRef="#ctx0" brushRef="#br0">11042 13776 0,'18'0'109,"17"0"-100,0 0-1,36 0 0,-1 0 0,18 0 0,1 0 2,-1 0-4,0 0 3,0 0-2,0 0 3,1 0-4,16 0 4,-16 0-4,-54 0 3,53 0-1,-17 0 0,-1 0-1,18 0 2,-17 0-2,17 0 2,-17-35-2,-18 35 1,70-18 0,-35 0 0,18 18-1,-53 0 2,18-17-1,17 17 0,0 0 1,-17 0-2,17 0 3,-35 0-4,17 0 3,-17 0-2,35 0 2,-17 0-3,-1 0 3,19 0-1,-54 0 0,53 0-1,18-53 1,-18 35 1,36 18-2,34-17 2,-17-1-1,53-35 0,-52 35 1,69 1-2,-34-19 1,17 1 0,-18 35 0,-35-17 1,53-19-2,-35-34 2,-71 52-2,71-17 3,-124 35-4,71-35 4,-35 17-4,-54 0 3,36 1-2,0 17 2,-35-36-2,-1 36 10,19 0-10,34-17 362,-17 17-360,18-18-4,70-17 4,-71-1-2,89-52 2,-35 18-1,-19-18 0,36-1-1,-35 1 1,-35 18 0,-36-1 1,36-35 0,-54 36-2,1-1 1,-18-17 0,0 35 0,0 35-1,0 1 2,0-19-1,0 19 1,0-1-2,0 1 25,0-1 0,0 0-23,-35 1-2,17-1 1,-17-17 0,-1 17 0,-34-17 0,17 17 0,18 0 0,-36 1 0,-35-1 0,18-17 1,18 17-1,-54 18-1,36-17 2,0 17-2,-18-18 2,-18 18-2,36 0 3,0 0-4,-53 0 3,0-35-1,53 35 0,-36 0 0,18 0 1,18 0-4,-18-18 3,18 18 0,0 0-1,-71 0 2,53 0 0,-17 0-1,-1 0 0,-17 0 0,-17 0 0,34 0 0,-17 0 0,53 0 0,-18-35 1,-18 17-2,36 18 1,-35-35 0,-1 17 0,-34-17 1,16 17-2,54 18 2,-35 0-2,-54 0 2,89 0-2,-71 0 2,71 0-2,0 0 2,-53 0-2,35 0 1,18 0 0,53 0 0,-54 0 0,-16 0 0,16 0 0,-52 0 1,53 0-2,0 0 1,35 0 0,-35 36 0,35-19 0,-18 1 2,18 0-3,-17 17 0,35-18 2,-1 1-2,1 17 3,-18-17-4,53 0 3,-18-1-2,-17 19 2,18-19-2,17 1 2,-18 17 15,0 0-9,1-35-7,17 36 0,0 17 0,-18-36 0,0 36 1,-17 0-2,17 0 2,18-35-2,-17 52 0,17-17 2,0-18-1,0 18 2,0 18-4,0-18 4,0 0-4,0 0 4,17 0-4,1-36 3,0 36-2,-1-18 2,1 18-2,0-53 1,17 53 0,0-18 0,-35-17 1,18 17-2,-1 36 1,19-18 0,-19-36 0,1 54 0,0-36 0,17 36 0,-17-18 1,-1-36-2,-17 54 2,0-36-2,0 18 3,0 0-4,0-18 5,0 18-6,18-35 4,-1 0-3,1-1 11,-18 1 57,18 17-68,-18-17 3,0 17-1,0 0-1,35 36 2,-35-53 8,18 17-10,-1-18 50,1-17 272,-18-17-305,0-1-9</inkml:trace>
    </iact:actionData>
  </iact:action>
  <iact:action type="add" startTime="146326">
    <iact:property name="dataType"/>
    <iact:actionData xml:id="d16">
      <inkml:trace xmlns:inkml="http://www.w3.org/2003/InkML" xml:id="stk16" contextRef="#ctx0" brushRef="#br0">13829 13688 0,'-18'0'102,"-17"0"-84,-36-18-3,18 0 10,1-34-18,34 34 1,-88-17 0,36-18 0,-1 17-1,0 1 3,36 18-4,-18-19 4,36 1-3,-19 0 3,19 17-4,-1-35 3,-17-17-2,17 52 2,18-35-2,-18-18 1,1 19 0,-18-19 0,35 53 0,0-17 0,0-18-2,-18 53 2,18-17 1,-18-1-1,18-17 0,-35-1 1,35 19-2,-18-1 9,18 0 40,0 1-39,0-18-1,0 17-7,0-17-3,0 17 3,0 0-2,0-17 1,0 0-1,18 17 9,-18 0-8,0-17 0,18-18 1,-1 36 0,-17-1-2,36-35 2,-19 35-3,1-34 3,17 16 9,0 19-12,-17-1 3,0 0-2,-1 1 8,1-19-5,17 19-4,-17 17 11,0 0-8,17-18-2,18 1 1,-36-1 0,19 0 0,17 18 0,-18-17 0,18-1 1,35-17-1,-70 35-1,34-18 2,-34 18-1,17 0 8,-17 0-9,35-18 10,-18 18-1,36-35-7,-18 35 7,-36-18-9,36 18 1,0-17-1,-35 17 2,17 0-1,36-18-1,-1-17 1,-17 35 1,0 0-2,18-18 0,-36 1 2,0 17-1,36-18 0,-18-17 0,-18 35 0,-17 0 0,34 0 1,-34 0-1,0 0 1,17 0-2,0 0 2,1 0 7,-19 0-8,1 0 1,17 0-1,-17 0-4,-1 0 6,19 0-3,-19 0 1,1 0 0,17 0 0,-17 0 0,35 0 0,-18 0 0,53 0 0,-35 0 0,35 0 0,18 0-1,-18 0 3,-35 0-3,18 0 2,-36 0-2,0 0 2,18 0-2,-17 0 2,-19 0 8,1 0-1,0 0-10,-1 0 2,18 17 0,18 1 8,-17 17-8,-1 1-1,35 16 2,19-16-1,-1 34 0,53-34 1,-18 34-2,-17-35 0,-18 1 2,-35-19-1,-17 1-1,-19-18 3,-17 18-3,0-1 40,0 1-38,0 17-2,0 0 2,0 1-1,0-1 0,0 53 0,-17-17 0,-1-36 0,0 71 0,18-36 0,-17 19 0,-1 16 0,-35-34 0,36 17 0,-54 18 0,53-35 0,-17-1 0,17-17 1,1 0-2,-1-35 2,1 35-2,17-18 3,-36 0-4,19-35 4,17 18-4,-18-1 9,0-17 1,1 0-7,-1 0 7,-17 0-7,17 0 14,1 0-15,-1 0 0,-17 0 0,17 0 0,-35 36 1,35-19 8</inkml:trace>
    </iact:actionData>
  </iact:action>
  <iact:action type="add" startTime="148863">
    <iact:property name="dataType"/>
    <iact:actionData xml:id="d17">
      <inkml:trace xmlns:inkml="http://www.w3.org/2003/InkML" xml:id="stk17" contextRef="#ctx0" brushRef="#br0">13106 15134 0,'0'-17'135,"17"-19"-128,36 36 0,35-35 2,1 35-1,34-18 0,36 1 0,17-1 0,-52-17 0,52 17 0,-52 18 0,52-18 0,-53 18 0,-34 0 1,34 0-1,-35 0-1,-17 0 1,-36-35 0,18 35 0,18-17 0,17 17 0,-18 0 2,-17-18-4,0 18 3,35-18-2,1-17 1,-72 35 0,71-18 0,-52 18-1,-1 0 2,-35-17-1,35 17 56,-17-18-38,0 18 14,17 0-17,0 0-14,0 0 0,18 0-3,-17 0 3,-1 0-1,18 0 1</inkml:trace>
    </iact:actionData>
  </iact:action>
  <iact:action type="add" startTime="155811">
    <iact:property name="dataType"/>
    <iact:actionData xml:id="d18">
      <inkml:trace xmlns:inkml="http://www.w3.org/2003/InkML" xml:id="stk18" contextRef="#ctx0" brushRef="#br0">23195 15681 0,'-18'0'40,"1"0"-25,-1 0 0,-17 0-5,35 18-5,0-1 4,-18 19-1,1-19 0,-1 1 0,18 17 0,-18 0-1,1 18 10,-19-17-9,36-19-1,-17 1 2,17 17-2,0-17 2,0-1-1,-18-17 1,1 18-3,17 0 3,0-1-1,0 1 15,0 17-15,0-17 41,0-1-26,0 19-5,0-19-3,17 1 10,18-18-7,1 0-13,34 35 4,-52-35-2,17 0 1,-17 0 0</inkml:trace>
    </iact:actionData>
  </iact:action>
  <iact:action type="add" startTime="156917">
    <iact:property name="dataType"/>
    <iact:actionData xml:id="d19">
      <inkml:trace xmlns:inkml="http://www.w3.org/2003/InkML" xml:id="stk19" contextRef="#ctx0" brushRef="#br0">22684 15893 0,'35'0'6,"-17"0"144,-1 0-143,36 0 2,0 0-2,-18 0 1,1 0 0,16 0 0,-16 0 1,-19 0 160,1 0-152,0 0-2,-18-18 33,17 18-40,1 0 0,0 0 1,17 0-2</inkml:trace>
    </iact:actionData>
  </iact:action>
  <iact:action type="add" startTime="158148">
    <iact:property name="dataType"/>
    <iact:actionData xml:id="d20">
      <inkml:trace xmlns:inkml="http://www.w3.org/2003/InkML" xml:id="stk20" contextRef="#ctx0" brushRef="#br0">24236 15787 0,'-35'0'54,"-36"35"-43,-17 18-4,35-35 1,-35-1-1,-18 54 2,53-54 0,0 1-4,18 17 11,70-17 203,-17-18-211,52 0-1,1 18 3,-1-18-2,-34 17 0,-1-17-1</inkml:trace>
    </iact:actionData>
  </iact:action>
  <iact:action type="add" startTime="159196">
    <iact:property name="dataType"/>
    <iact:actionData xml:id="d21">
      <inkml:trace xmlns:inkml="http://www.w3.org/2003/InkML" xml:id="stk21" contextRef="#ctx0" brushRef="#br0">24783 15699 0,'0'17'78,"0"36"-68,0-18-4,0 1 4,0-1-4,0 36 3,0-36-1,0 0 1,0-17-2,0-1 2,-18 1-3,18 0 2</inkml:trace>
    </iact:actionData>
  </iact:action>
  <iact:action type="add" startTime="160036">
    <iact:property name="dataType"/>
    <iact:actionData xml:id="d22">
      <inkml:trace xmlns:inkml="http://www.w3.org/2003/InkML" xml:id="stk22" contextRef="#ctx0" brushRef="#br0">25277 15557 0,'-18'0'4,"0"36"13,1-19-9,-1 1 9,-17 35-9,35-35 1,-36 17-2,-17 18 2,36-18-1,-54 36 1,18-1-3,0-17 3,-35 53-3,53 0 4,-36 0-2,36-36-1,0-17 1,35-35 0,-18 17-1,1 18 6,-19-18-10,19-17 6,17-1-2,-18 1 2,18 0 6,0 17 75,0-17-73,-35-1-9,35 1 2,0 0-4,17-54 161,1 1-157</inkml:trace>
    </iact:actionData>
  </iact:action>
  <iact:action type="add" startTime="160824">
    <iact:property name="dataType"/>
    <iact:actionData xml:id="d23">
      <inkml:trace xmlns:inkml="http://www.w3.org/2003/InkML" xml:id="stk23" contextRef="#ctx0" brushRef="#br0">25100 16686 0,'0'18'20,"0"0"-11,0-1 15,-18 1-17,18-36 152,0-17-151,0 17 0,0-17 7,0 17-6,0 1 7,0-18-8,0 17 9,0 0-10,0 1 1,0-1 9,0 0-9,0-17 7,0 17-6,0 1 14,0-1-15,0 1 0,0-1-1,18-17 0,0 17 10,-18 0-9,35-17 17,-35 17 7,0 1-24,18 17 0,-1-18 17,1 18 40,0 0-58,-1 0 74,-17 18-75,0-1 2,0 1 1,0 17-2,0-17 2,0 0-1,-17-1 1,-1 1 7,0-18 0,18 18 23,0-1 89,36-17-120,-19 0 0,54 0 0,-18 0 0,-36 0 9,36 0-10,-35 0 25,0 0-24,17 0 8,-35 18 48,0-1-57,0 1 1,0 17 8,0-17-3,0 17 15,0-17-21,-35 0 16,17-18-15,0 0 1,-35 0-1,36 0 8,-1 0-9,0 0 179,1 0-148,-1 0-19,1 0-5,-1 0-6,0 0 7</inkml:trace>
    </iact:actionData>
  </iact:action>
  <iact:action type="add" startTime="163999">
    <iact:property name="dataType"/>
    <iact:actionData xml:id="d24">
      <inkml:trace xmlns:inkml="http://www.w3.org/2003/InkML" xml:id="stk24" contextRef="#ctx0" brushRef="#br0">20779 16563 0,'17'0'135,"1"18"-128,0 17 1,-1 18 0,1 0-1,-18-36 2,0 36-1,-18 0 2,-17-35-4,-18 17 3,-53-17-1,-17 52 0,52-52-1,-52 0 1,17 17-1,71-35 2,17 17-2</inkml:trace>
    </iact:actionData>
  </iact:action>
  <iact:action type="add" startTime="165639">
    <iact:property name="dataType"/>
    <iact:actionData xml:id="d25">
      <inkml:trace xmlns:inkml="http://www.w3.org/2003/InkML" xml:id="stk25" contextRef="#ctx0" brushRef="#br0">13194 16986 0,'35'0'127,"36"0"-118,-1 0-1,54 0-1,-1 18 2,-17-18-1,18 0-1,-1 18 3,-17 17-4,-18-35 4,0 0-2,-17 0 0,-1 0-3,-34 0 4,17 0-2,-1 0 2,-16 0-2,34 0 2,1 0-1,-54 0 1,54 0-2,0 0 1,-1 0 0,-35 0 0,36 0 1,-18 0-2,-18 0 0,18 0 1,-18 0 2,18 0 5,-35 0-8,35 17 3,-36-17-4,36 18 4,0-18-4,0 0 4,0 18-3,35-18-1,-35 0 3,35 35-1,-52-35 0,34 0 0,-17 0 8,-35 0-8,-1 0 33,19 0-33,-1 0 8,0 0-8,-17 0 0,35 0-1,-36 0 3,36 0-3,-17 0 2,34 0-2,-17 0 2,0 0-2,-18 0 2,1 0-2,-1 0 3,-17 0-5,-1 0 3</inkml:trace>
    </iact:actionData>
  </iact:action>
  <iact:action type="add" startTime="171394">
    <iact:property name="dataType"/>
    <iact:actionData xml:id="d26">
      <inkml:trace xmlns:inkml="http://www.w3.org/2003/InkML" xml:id="stk26" contextRef="#ctx0" brushRef="#br0">11342 18644 0,'0'18'118,"35"-18"-101,0 0-8,1 0-3,34 0 3,-52 0-3,52 0 4,1 0-3,-18 0 2,35 0-2,-35 0 1,18 0 0,-1 0 5,-52 0-10,35 0 6,-36 0-2,1 0 2,17 0-2,-17 0 2,35 0-1,-36 0 0,36 0 0,-35 0 0,17 0 1,18 0-2,-18 0 1,1 0 0,-1 0 1,0 0-1,18 0 0,18 0 0,-54 0 1,54 0-3,-36 0 3,0 0-2,1 0 2,17 0-2,-36 0 1,19 0 0,-19 0-1,36 0 2,-18 0-2,1 0 2,-1 0-1,18 0 0,-18 18 0,36-18 0,-18 0 0,-36 0-1,54 0 2,-36 0-1,36 17-1,-36-17 2,0 0-1,18 35 1,-35-35-1,35 0 0,-18 0-1,18 18 1,-18-18 0,36 0 0,-36 0 0,18 0 1,0 0-3,-36 0 3,36 0-1,18 0 0,-36 0-1,53 0 2,18 0-1,-18 0 0,1 0 0,-1 0 1,0 0-3,35 0 3,-52 0-1,17 0 0,-35 0 0,18 0 0,-36 0 0,0 0-1,1 0 3,-1 0-4,-18 0 10,1 0-9,0 0 2,-1 0-1,1 0 0,17 0 0,-17 0 0,0 0 0,34 0 0,-34 0 0,35 0 8,-35 0-7,17 0 10,-17 0-7,-1 0-4,1 0 8,0 0-6,17 0 70,-18 0-72,19 0-1,-1 0 2,0 0-2,-17 0 2,0 0-1,-1-18 8</inkml:trace>
    </iact:actionData>
  </iact:action>
  <iact:action type="add" startTime="180405">
    <iact:property name="dataType"/>
    <iact:actionData xml:id="d27">
      <inkml:trace xmlns:inkml="http://www.w3.org/2003/InkML" xml:id="stk27" contextRef="#ctx0" brushRef="#br0">24500 18521 0,'18'0'25,"0"0"-4,-1 0 3,1 0-16,17 0 1,1 0-1,34 0-1,-17 0 3,0 0-3,35 0 1,-35 0-1,0 0 2,0 0-2,17 0 2,-34 0-1,-1 0 2,36 0-5,-19 0 5,19 0-3,17 0 2,-35 0-1,35 0 0,-17 0-1,-1 0 2,1 0-3,-18 0 3,17 0-1,1 0 0,-36 0 0,18 0 0,35 0 0,-17 0 0,-36 0 0,53 0 0,18 0 0,-53 0 0,0 0 1,0 0-2,0 0 2,35 0-2,-35 0 3,0 0-4,0 0 3,17 0-3,19 0 4,-19 0-3,18 0 0,36 0 1,-71 0 0,35 0 0,-35 0 1,35 0-2,-35 0 2,18 0-2,-54 0 1,36 0 0,-35 0 1,35 0-2,-18 0 1,0 0 0,18 0 0,18 0 2,-18 0-4,17 0 4,18 0-4,36 0 3,-1 0-2,-35 0 3,36 0-4,17 0 5,-53 0-6,36 0 4,-1 0-2,-35 0 1,36 0 1,-36 0-2,-17 0 1,17 0 1,-35 0-1,35 0-1,18 0 1,-18 0 0,-35 0 1,70 0-1,-87 0 0,17 0-1,17 0 2,-52 0-1</inkml:trace>
    </iact:actionData>
  </iact:action>
  <iact:action type="add" startTime="182607">
    <iact:property name="dataType"/>
    <iact:actionData xml:id="d28">
      <inkml:trace xmlns:inkml="http://www.w3.org/2003/InkML" xml:id="stk28" contextRef="#ctx0" brushRef="#br0">27058 18309 0,'-18'0'7,"1"35"5,-19-35 1,19 0-5,-1 0 31,-17 0-8,17 0 2,1 0-16,-1 0-10,0 0 0,1-17 18,-1 17 0,0 0-18,-17-35 1,35 17-1,-17 18 9,-19 0-7,36-18-2,-35-17 8,0 0 18,35 17-17,0 0-7,0 1 7,0-19-9,-18 19 1,18-36 7,0 35 2,0 1-9,0-19 0,0 19 0,0-1 0,0 0 0,0 1 0,0-1-1,0 1 2,0-1 15,0 0-16,18 1 8,-1-1-6,1-17 6,0 35-9,-1 0 2,1-36-3,0 36 3,34-17-1,-52-1 8,36 1-8,-19 17 1,-17-18-1,36 18 0,17-35-1,-36 35 2,36 0-3,0 0 3,-35 0-1,52-18 0,-17 18-2,-18 0 5,89-18 5,-36 18-11,-70 0 5,52-35-4,-34 35 5,16 0-5,-52-18 3,18 18-2,17 0 1,-17 0 16,0 0-16,17 0 0,-17 0 0,-1 0 0,19 0 0,-19 0 0,18 0 9,-17 18-10,-18 0 2,35-1-2,1 1 2,-19 0 8,36-1-10,-35 19 9,-1-36 7,-17 17-15,36 18 0,-36-17 0,0 0 9,17 35-9,-17-36 71,0 19-70,0-19-1,0 1 1,0-1-2,0 1 2,0 0-2,0 35 17,0-36-17,-17 19 26,17-19-25,-18 1 7,18 17 2,-18-35-8,18 18 6,0-1-7,-17 1-1,-1 0 16,18-1-7,-17-17 0,-19 36 1,36-19-9,-17 1 9,-1 0-3,0-1-5,1-17 6,-1 18 2,0-1-1,1 19-9,-1-36 2,1 17-1,17 1 0,-18-18 0,0 0 1,-17 35 8,17-35-11,1 18 11,-1-18-2,-17 18-7,17-18 9,-17 0-9,0 35 0,17-35 1,-17 17 0,-1 1 0,-17 0 4,36-18 3,-1 17-7,1-17-1,-1 18 0,0-18 0,-17 0 11,0 0-6,-1 0-7,19 0 5,-36 0-6,0 0 5,18 0-3,17 0 0,0 0 1,1 0 0,-1 0 88,0 0-64,-17 0 17,0-18-40,17 1 70,18-1-72,-17 0 3,17 1-3,0-18 1,-18 17 1,18 0 6,-18 1-8,18-1 18,-17 0-18</inkml:trace>
    </iact:actionData>
  </iact:action>
  <iact:action type="add" startTime="186977">
    <iact:property name="dataType"/>
    <iact:actionData xml:id="d29">
      <inkml:trace xmlns:inkml="http://www.w3.org/2003/InkML" xml:id="stk29" contextRef="#ctx0" brushRef="#br0">29351 18450 0,'0'18'118,"-18"0"-110,1-18 0,-1 0 0,-35 0 0,36 0 1,-19 0-2,19 0 2,-36 0 7,35 0-9,1 0 17,-19 0-16,19 0-1,-1 0 1,0-18 1,18-17-1,-17 35 0,-1-18 0,-35-17 0,35 17 0,1 18 0,17-18 0,0-17 9,-35 18-10,35-1 2,-18-17-3,0-1 11,18 19 0,0-1-9,0 0-1,0 1 9,0-1-8,0 0 9,0 1-9,0-36-1,18 18 1,0 17 0,-1-35 0,1 0 1,-1 18-2,1 17 1,17-17 1,-17 0-3,17-1 3,-17 19 14,0 17-14,-1-18 8,1 1-10,0 17 2,-1 0-2,1 0 10,-1 0-10,19 0 0,-1 0 3,0 0-4,-17 0 3,0 0-1,17 0 81,-18 17-80,-17 18-2,18-35 2,-18 53-2,0-35 2,35 35-4,-17 0 5,0-18-3,-1-17 1,1 17 0,17 0 0,-35-17 73,0 17-66,-17 18 1,-1-35-6,-17 17-4,-1-17 5,-34 17-5,52-17 2,-35-18 0,36 17-1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1T02:50:00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08">
    <iact:property name="dataType"/>
    <iact:actionData xml:id="d0">
      <inkml:trace xmlns:inkml="http://www.w3.org/2003/InkML" xml:id="stk0" contextRef="#ctx0" brushRef="#br0">2399 3598 0,'53'0'279,"-18"0"-261,0 0-10,1 0 9,-1 0-10,0 0-1,36 0 2,-18 0 1,-18 0-1,18 0-1,0 36 2,-18-36-1,36 0-2,-36 0 3,18 0-2,0 0 1,-18 0 0,18 0 0,17 0 0,1 0 1,17 17 1,-35-17-4,35 18 3,1-18-2,-19 18 2,18-18-1,-17 35 0,17-35-1,18 17 3,-71-17-4,71 18 2,-18-18 0,-35 0 0,18 0 0,-1 0 1,-17 0-3,-35 0 2,17 0 0,-17 0 0,-1 0 1,1 0-2,0 0 1,17 0 0,-18 0 0,1 0 0,35 0 1,-35 0-2,35 0 2,17 0-2,-52 0 2,70 0-2,-17 0 2,-36 0-2,18 0 0,17 0 1,1 0 1,-54 0-1,54 0 0,-36 0 1,18 0 6,-35 0-13,52 0 4,-52 0 2,17 0 0,1 0 1,17 0-1,-1 0-1,-16 0 1,17 0 1,17 0-2,-17 0 2,0 0-2,18 0 3,17 0-4,0 0 4,18 35-4,-18-35 4,-17 36-4,17-36 3,-35 0-1,0 0 0,-36 0 0,36 0 0,-35 0 0,35 0 33,-36 0-20,19 0-10,-19 0-7,19 0 4,16 0-4,-16 0 2,-1 0 2,36 0 1,-19 0-2,1 0 2,18 0-2,0 0 2,-54 0-2,36 0 2,18 0-1,-54 0 0,36 0 0,0 17-1,-18-17 2,18 0-1,18 0 0,-18 0 0,17 0 0,19 0 0,-19 0-1,1 0 2,-18 0 0,-1 0-2,19 0 2,-53 0-3,35 0 3,-1 0-1,-16 0 1,34 0-2,-34 0 2,17 0-2,-1 0 2,19 0-2,0 0 1,17 0 0,-35 0 1,35 0-2,-18 0 1,19 0 0,-19 0 0,36 0 0,-18 0 0,36 0 0,-36 0 0,0 0 1,18 0-1,-88 0-2,52 0 2,-17 0 1,-35 0 7</inkml:trace>
    </iact:actionData>
  </iact:action>
  <iact:action type="add" startTime="9991">
    <iact:property name="dataType"/>
    <iact:actionData xml:id="d1">
      <inkml:trace xmlns:inkml="http://www.w3.org/2003/InkML" xml:id="stk1" contextRef="#ctx0" brushRef="#br0">9490 3457 0,'0'-17'63,"-71"17"-46,36 0-10,-18 0-1,0-36 3,35 36-2,1 0 10,-19-17 40,19-1-40,-1 18 5,18-18-6,0 1-1,0-1-7,-35 0 9,35 1-8,0-1-2,0 1 1,0-19 0,0 1 0,0 0 0,0 17 0,0-35 0,0 36 0,0-1 9,0-17-8,0-1 7,18 1 6,17 0 2,-18-1-15,1 36-2,17-52 1,-17 16 1,0 36-1,-18-17 0,17-1-1,1 18 1,-18-18 0,18-17 0,-1 35 8,1 0-8,0-35 11,-1 35 20,1 0-25,-1 0-5,1 0-3,17 0 11,-17 0-9,17 0 1,18 0-1,-35 0 0,-1 0 0,1 0 0,0 0 9,17 0 55,0 17-64,-17 1-1,-18 17 2,0 18-2,35-17 1,-17 16-1,-1 37 1,1-54 0,17 53 0,-35-35 0,0-18 1,0 18-2,0 0 2,0-18-2,0 1 1,-35 17 0,35-36 0,-53 19 1,36-19-1,-1 1 0,-35 17-1,35-35 2,1 18-1</inkml:trace>
    </iact:actionData>
  </iact:action>
  <iact:action type="add" startTime="12320">
    <iact:property name="dataType"/>
    <iact:actionData xml:id="d2">
      <inkml:trace xmlns:inkml="http://www.w3.org/2003/InkML" xml:id="stk2" contextRef="#ctx0" brushRef="#br0">18909 3193 0,'-18'0'46,"-35"0"-20,36-18-17,-19 0 23,1-17-15,35 17-2,-18 18-7,1-35 9,-1 18-9,1-1-1,-1 0 2,0-17-2,18 17 0,0-17 0,-17 35 1,17-18 3,0 1-6,0-1 4,0 0-2,0 1 3,0-18 6,0 17-8,0 0 16,0 1-9,0-1-8,0-17 9,17 35 1,-17-18-1,0 0-8,53 1 7,35-1-8,-70 18 2,35-17-1,-35 17 0,35-18 0,17 18 0,-35 0 0,-17-18 0,0 18 1,-1 0 55,1 0-47,0 18-10,-18 0 0,35 17 2,-18 18-2,-17-36 1,18 1 0,17 17 0,-17-17 8,-18 0 57,0 17-64,0-18 8,0 1-11,0 17 3,0 1-3,-18-1 4,-17 0-3,17-17 1,-34 52 0,16-52 0,1 0 0,17-1 1,18 1-2,-17-18 8,-1 0 57</inkml:trace>
    </iact:actionData>
  </iact:action>
  <iact:action type="add" startTime="19251">
    <iact:property name="dataType"/>
    <iact:actionData xml:id="d3">
      <inkml:trace xmlns:inkml="http://www.w3.org/2003/InkML" xml:id="stk3" contextRef="#ctx0" brushRef="#br0">8255 3563 0,'-18'0'54,"1"0"-47,-1 0 34,0 0-23,1 18-4,-1-18 2,1 0-8,-1 0 0,0 0 0,-35 0 0,36 0 1,-19 0 8,19 0-1,-1 0-1,-17 0 1,0 0-1,-1-36 2,19 19-8,-1-1-2,0 18 0,-17-18 2,17 1 8,18-1-11,-35 1 3,35-1-1,-17-17-1,-1-1 10,18 19-2,-35-1-6,35 0-2,0 1 3,-18-1 13,18-17-7,0 17 16,0 1-24,0-1 0,18-17 0,-18 17 0,0-17 0,0 17 0,17 1 0,1-19 1,-18 1-3,53 0 3,-53 17-1,17-35 1,19 0 6,-19 53-6,-17-17-2,18-19-1,0 36 3,17-35-1,-35 17 0,18 18 1,-1 0-2,1-17 1,17-1 0,18-17 0,-35 17 0,35 1 1,17-1 6,-52 18 2,-18-18 15,35 18 7,0 0 10,1 0-41,-19 0 16,1 0 0,17 18-7,-17 0-3,-18-1-2,17-17-5,-17 35 0,0-17 0,0 0 3,36 17-6,-19-17 5,-17 17 10,18-17-14,-18-1 3,0 1 0,18-1 0,-1 1 0,1 17 9,0-17 7,-18 17-18,17-17 11,1 0-10,-18-1 27,0 1-27,0 0 12,0 17-4,0-18-8,0 1 2,0 17-2,0-17 0,-18 17 1,18 1 0,-17-19 0,-36 36 0,35 0 0,18-18 0,-18-35 0,1 53 2,-1-35-3,0-1 1,1 19-1,-1-1 1,1-35 1,-1 18-1,0 17 7</inkml:trace>
    </iact:actionData>
  </iact:action>
  <iact:action type="add" startTime="24590">
    <iact:property name="dataType"/>
    <iact:actionData xml:id="d4">
      <inkml:trace xmlns:inkml="http://www.w3.org/2003/InkML" xml:id="stk4" contextRef="#ctx0" brushRef="#br0">17762 3510 0,'-17'0'54,"-19"0"-38,19 0 0,-1 0-8,1-35 0,-1 35 0,0 0 0,-35 0 8,36 0-6,-19 0-4,19 0 2,-1-18 0,-35 18 0,18 0 0,0-17 1,-1 17-2,1 0 3,17-36-4,1 19 4,-18-1 5,17 0 8,0 1-16,1-1 11,17-35-11,-18 36 2,18-1-2,-18 0 1,18-17 0,-17 0 0,17 17 0,0 0 0,-18-17 1,18 18-1,0-1 1,-18-17-2,18 17 2,0 0-1,0-17 7,0 17-5,0 1 6,0-19-10,0 1 11,0 0-10,0 17 1,0-35 0,36-35 9,-1 53-10,-17 35 1,-18-35 0,53-18 0,-53 35 0,35-17 0,-18 17 1,1 1-2,17-19 3,1 1-4,-36 17 4,17 18-3,19-17 2,-19-1-3,18-17 4,18 17-4,0 18 3,-17-18 6,34-17-7,-35 18 0,1-1 0,17 0 5,-36 18-9,19-17 11,-19 17 35,1 0-34,-1 0-10,19 17 10,-1 19-5,0-19-5,-17 1 4,0 17-4,-1-17 2,1-18 0,-1 17 1,-17 1 6,18 0 0,-18-1 2,0 1-9,0 17 0,0-17 0,0 0 0,0-1 0,0 1-1,0 17 10,0 0-1,0 1-8,0-19 9,0 1-9,0 0 0,0-1-2,0 1 3,0 17 8,0 0-10,-18-35 0,18 36 1,0-1 1,-17 18 6,-1-36 1,1 19-9,-1-19 1,0 1 1,18 0-1,-17 35-1,-19-18 1,1 0 2,17 0-4,-17 18 4,18-17-3,-36 17 2,35-36-3,0 18 4,18-17-3,-35 0 2,35-1-3,-18 1 3</inkml:trace>
    </iact:actionData>
  </iact:action>
  <iact:action type="add" startTime="31089">
    <iact:property name="dataType"/>
    <iact:actionData xml:id="d5">
      <inkml:trace xmlns:inkml="http://www.w3.org/2003/InkML" xml:id="stk5" contextRef="#ctx0" brushRef="#br0">18609 3422 0,'18'0'134,"-1"0"-116,54 0-8,-36 0 9,-17 0 8,17 0-21,-17 0 26,-1 0-8,1 0 1,0 0-9,-1 0-8,1 18 17,17-18 14,-17 0-13,-1 0-10,1 0-2,0 0 68,-1 0-59,1 0-16,0 0 9,-1 0 1,1 0 103,17 0-96</inkml:trace>
    </iact:actionData>
  </iact:action>
  <iact:action type="add" startTime="39702">
    <iact:property name="dataType"/>
    <iact:actionData xml:id="d6">
      <inkml:trace xmlns:inkml="http://www.w3.org/2003/InkML" xml:id="stk6" contextRef="#ctx0" brushRef="#br0">17709 3440 0,'-17'0'7,"-1"17"192,1 18-181,-1-17 4,0 0-14,1 17 7,17-17 75,0-1-75</inkml:trace>
    </iact:actionData>
  </iact:action>
  <iact:action type="add" startTime="46784">
    <iact:property name="dataType"/>
    <iact:actionData xml:id="d7">
      <inkml:trace xmlns:inkml="http://www.w3.org/2003/InkML" xml:id="stk7" contextRef="#ctx0" brushRef="#br0">12806 3757 0,'0'-18'58,"35"1"-43,-17 17-9,17 0 3,0-18-2,-17 18 1,70-17 0,-17-1-1,-1 18 10,18-18-10,-52 18 1,34-17 1,18 17-1,-17-36-1,35 36 2,-53-17-1,53 17-1,-53 0 1,-18-18 0,18 18 1,-36 0-2,54 0 2,-36-18-2,36 18 3,17-35-4,-18 17 2,19 18 0,-19 0 1,36 0-2,-18 0 1,0 0 0,-17 0 0,17 0 0,-35 0 0,0 0 0,-35 0 0,17 0-1,18 0 2,-18 0-2,-17 0 0,88 18 2,-53-18 0,35 0-1,18 18 0,17-1 1,-35-17-2,53 0 3,-52 0-4,34 0 4,-35 0-4,36 0 3,-36 0-2,71 53 2,-36-53-2,-35 18 4,-17-18-6,35 18 3,-53-1 0,35-17 1,18 36-1,35-36 0,-53 0-1,-18 0 1,36 0 1,-53 0-1,88 0 0,-17 0 0,-36 0 1,0 0-2,36 0 2,-36 0-2,0 0 2,-17 0-2,17 0 1,-53 0-1,18 0 2,0 0-1,-35 0 0,-1 0-1,18 0 1,-17-18 0,0 18 0,35-18 0,0 18 0,0 0 0,35-35 1,-18 35-1,1-18-1,-18 18 2,0 0-1,35-17 0,-35 17-1,-36 0 3,19 0-3,-19 0 2,1 0 24</inkml:trace>
    </iact:actionData>
  </iact:action>
  <iact:action type="add" startTime="62967">
    <iact:property name="dataType"/>
    <iact:actionData xml:id="d8">
      <inkml:trace xmlns:inkml="http://www.w3.org/2003/InkML" xml:id="stk8" contextRef="#ctx0" brushRef="#br0">21555 3739 0,'35'0'15,"-17"0"-8,17 0 2,0 0-1,0 0 0,1 0 1,34 0 0,-17 0-2,35 0-1,-35 0 2,36 0 0,-19 0 0,-17-17-1,-35 17 1,35 0 0,-36 0 0,54 0 1,-18 0-2,0 0 1,-1 0 0,19 0 0,-18 0 0,-18 0 1,1 0 0,34 0-1,-35 0 0,18 0-1,35 0 1,-17 0 1,0 0-1,-19 0-1,1 0 1,18 0 1,-18 0-1,0 0 0,0 0-2,0 0 3,-18 0-2,35 0 1,1 0 1,17 0-2,0 0 2,36-18-2,-1-35 2,-52 53-2,17-17 2,0 17-1,0-18 0,36 18 0,-36 0 0,0 0 0,18 0 1,-18-18-1,1 18 1,16-35-3,-16 35 4,-1-18-3,18 1 2,-18 17-3,71-18 4,-89-35-4,54 53 4,-36-17-4,0 17 12,-35-18-16,35 0 1,-35 18 5,35 0 1,-17-35-1,17 35 0,0-18 0,36 18 0,-1 0 0,53 0 0,-34 0 3,299 0 4,-194 18-9,17-18 2,-35 0 0,1 0 2,34 0-5,-34 0 4,-19 0-2,1 0 2,-18 0-1,-18 0 0,36 0 0,-36 0 1,1 0-1,-18 0-1,-54 0 2,19 0-2,-36 18 2,18-18-1,-18 17-1,0 1 2,18-18-1,-35 35 0,17-35 0,-53 0 0,0 18 2,1-18-2,17 0 0,-36 0-2,19 0 3,-19 17 0,36-17-1,-18 0-1,1 0 8,-1 0-6,0 0 86,18 18-79,0-18-8,0 18 0,17-18 1,-17 0-1,36 0 0,-1 0-1,-18 0 2,19 0-3,-19 0 4,-52 0-4,52 0 2,1 0 0,-54 0 1,36 0-2,-35 0 1</inkml:trace>
    </iact:actionData>
  </iact:action>
  <iact:action type="add" startTime="65961">
    <iact:property name="dataType"/>
    <iact:actionData xml:id="d9">
      <inkml:trace xmlns:inkml="http://www.w3.org/2003/InkML" xml:id="stk9" contextRef="#ctx0" brushRef="#br0">5592 4992 0,'17'0'110,"18"0"-101,36 0-2,-18 0 1,35 0 1,18 0-2,-53 0 3,17 0-4,19 0 4,34 0-3,1 0 2,-36 0-2,-53 0 2,53 0-2,-17 0 1,17 0-1,-17 0 1,17 0 1,0 0-2,-18 0 1,19 0 0,-1 0 0,-35 0 0,35 0-1,-35 0 1,35 0 0,-17 0 0,17 0 1,-53 0-1,18 0 5,18 0-10,-1 0 5,1 0 0,35 0 1,-54 0-2,37 0 2,-36 0-2,-1 0 2,1 0-2,-35 0 1,17 0 0,1 0 9,-19 0-9,36 0 7,-35 0-7,35 0 1,-36 0-1,54 0-1,-1 0 1,-17 0 0,0 0 0,18 0-1,-36 0 4,-17 0-5,17 0 3,-17 0-1,17 0 1,0 0-3,-17 0 4,17 0-4,18 0 4,-35 0-3,52 0 7,18 0-11,-17 0 3,17 0 2,18 0 1,53 0-1,-18 0-1,18 0 3,17 0-4,-70 0 2,17 0-1,1 0 5,-36 0-7,35-71 3,-87 71 1,-1 0-2,-17 0 1,-1 0 1,1 0 7,17 0 64,0 0-72,1 0 0,-19 0-1,1 0 1,0 0 1,-1 0 72,1 0-74,35 0 8,-35 0-3,-1 0 9</inkml:trace>
    </iact:actionData>
  </iact:action>
  <iact:action type="add" startTime="70684">
    <iact:property name="dataType"/>
    <iact:actionData xml:id="d10">
      <inkml:trace xmlns:inkml="http://www.w3.org/2003/InkML" xml:id="stk10" contextRef="#ctx0" brushRef="#br0">12224 4851 0,'35'0'84,"36"0"-81,-54 0 4,54 0 0,17 0 2,35 0 0,-52 0-1,17 0-1,0 0 0,1 0 1,-1 0 0,0 0 0,35-18 0,-52 18-1,17 0 3,-17-18-3,17 18 2,-35 0-2,0 0 3,35 0-4,-17 0 2,34 0 0,72 0 0,-71 0 0,35 0 0,-18 0 0,-35 0 0,53 0 0,-17 0 1,-36 0-1,36 0-1,-1 0 1,-52 0 2,-18 0-3,17 0 0,-17 0 3,18 18-4,-36-18 4,18 0-4,0 18 3,-36-18-3,54 0 3,-18 17-1,-36-17 0,72 0-1,-36 0 2,-1 0-1,1 0 0,18 0 0,-1 0 0,-34 0 0,17 0 0,-18 0 0,18 0 0,0 0 0,-18 0 1,36 0-2,17 0 2,-71 0-1,54 0-1,-18 0 2,-18 0-2,36 0 2,-18 0-2,-18 18 2,53-18-3,0 35 4,-35-35-3,71 0 2,-36 0-2,0 0 2,0 0-2,1 0 1,-1 0 0,18 0-1,-54 0 2,19 0 0,17 0-1,-17 0 0,-1 0 0,-17 0-1,18 0 2,-1 0-2,19 0 1,-54 0 0,88 0 1,1 0-2,-18 0 2,-18 0-2,18 0 2,-1 0-3,1 0 4,0 0-3,71 0 2,-54 18-2,0 0 0,-17-18 2,-18 0-1,-35 0 0,-35 0 0,35 0 89,-35 0-88,52 17-2,1-17 2,17 35-3,-18-35 4,-34 0-3,34 0 0,-17 0 1,-35 0-1,-1 0 2</inkml:trace>
    </iact:actionData>
  </iact:action>
  <iact:action type="add" startTime="75686">
    <iact:property name="dataType"/>
    <iact:actionData xml:id="d11">
      <inkml:trace xmlns:inkml="http://www.w3.org/2003/InkML" xml:id="stk11" contextRef="#ctx0" brushRef="#br0">6085 6403 0,'53'0'29,"36"0"-20,-19 0-2,18 0 2,36 0-1,-36 0 0,0 0 0,-17 0 1,17 0-3,-53 0 2,53 0 1,-17 0-1,-1 0 0,1 0 0,-53 0 1,70 0-2,0 0 1,0 0-1,36 0 3,52 0-4,-88 0 5,71 0-6,53 0 5,-36 0-4,0 0 3,19 0-1,16 0-1,1 0 1,-71 0 3,71 0-6,-71 0 3,70 0 1,-34 0-1,-36 0 0,35 0-1,-52 0 1,17 0-1,35 0 1,-52 0 1,-1 0-1,54 0-1,-36 0 3,35 0-2,-52 0 1,87 0-3,-70 0 4,18 0-3,-53 0 1,0 0 0,-89 0 1,36 0-4</inkml:trace>
    </iact:actionData>
  </iact:action>
  <iact:action type="add" startTime="115464">
    <iact:property name="dataType"/>
    <iact:actionData xml:id="d12">
      <inkml:trace xmlns:inkml="http://www.w3.org/2003/InkML" xml:id="stk12" contextRef="#ctx0" brushRef="#br0">3810 10319 0,'-18'0'186,"124"-18"-156,0 18-22,53 0-1,-18 0 1,18 0-1,-54 0 2,1 0-1,-70 0 0,34 0 0,-17 0 0</inkml:trace>
    </iact:actionData>
  </iact:action>
  <iact:action type="add" startTime="118017">
    <iact:property name="dataType"/>
    <iact:actionData xml:id="d13">
      <inkml:trace xmlns:inkml="http://www.w3.org/2003/InkML" xml:id="stk13" contextRef="#ctx0" brushRef="#br0">7761 9331 0,'35'0'30,"-17"0"-6,0 0-17,-1 0 1,1 0 0,0 0 0,17 0 0,-18 0 0,1 0 0,53 0 1,-18 0-1,0 18 0,-18-1 0,71 19 0,-36-19 0,54 1 0,-71-18 1,35 17-2,18 36 2,17-53-2,1 18 2,-1-18-3,53 0 2,-34 0 0,16 0 0,-52 0 1,-18 0-1,18 0-1,-53 0 1,0 0 0,18 0 0,-54 0 1,36 0-2,18 0 1,-54 0 2,36 0-3,18 0 1,-18 0 0,0 0 0,-1-18 1,-16 18-2,17-17 1,-36 17 0,1 0 2,0 0 6,-1 0 48,1 0-57,0 0 1,17 0 4,0 0 2,0 0-10,-17 0-2,0 0 4,-1 0 3</inkml:trace>
    </iact:actionData>
  </iact:action>
  <iact:action type="add" startTime="119442">
    <iact:property name="dataType"/>
    <iact:actionData xml:id="d14">
      <inkml:trace xmlns:inkml="http://www.w3.org/2003/InkML" xml:id="stk14" contextRef="#ctx0" brushRef="#br0">6244 10936 0,'53'0'55,"0"0"-46,0 0-2,35 0 1,-17 0 0,17 18 1,0-18-2,36 0 1,17 0 0,-53 0 0,71 35 1,-71-35-2,0 0 1,35 0 2,124 0 8,-141 0-14,0 0 5,0 0-3,17 0 4,-34 0-3,16 0 1,-16 0-1,-1 0 3,0 0-4,-17 0 2,-19 0-1,19 0 2,-18 0-1,17 0 0,-17 0 0,18 0-1,-18 0 2,17 0-1,-17 0 0,18 0 0,-18 0 0,-18 0 0,0 0 0,18 0 0,0 0 8,-35 0-6,52 0-4,-34 0 4,-1 0-4,0 0 3,18 0-2,-18 0 2,18 0-2,0 0 2,-17 0-2,34 0 1,-17 0 0,-18 0 1,18 0-2,18 0 1,-36 0-1,53 0 1,-17 0 0,-1 0 1,1 0-1,-36 0 0,18 0 0,35 0 0,-35 0 2,0 0-4,18 0 3,34 0-1,-34 0 7,0 0-13,-1 0 5,-35 0 0,54 0 1,-19 0 0,18 0 0,-17 0 0,-18 0 1,0 0-2,17 0 1,1 0 1,-18 0-1,-18 0-1,-17 0 1,-1 0 1,1 0-1,0 0 126,35 0-108,-36 0-20,36 0 3,-35 0-1,-1 18 1,1-18-2,0 0 3</inkml:trace>
    </iact:actionData>
  </iact:action>
  <iact:action type="add" startTime="126516">
    <iact:property name="dataType"/>
    <iact:actionData xml:id="d15">
      <inkml:trace xmlns:inkml="http://www.w3.org/2003/InkML" xml:id="stk15" contextRef="#ctx0" brushRef="#br0">18009 9737 0,'18'0'110,"17"0"-101,36 0-1,17 0 0,18 0-1,70 0 1,1 0 0,17 0 0,0 0 0,-36 0 0,-52 0 0,0 0 1,-53 0-1,-35 0-1,-1 0 121,1 0-119,0 0-1,17 0 0,-18 0 0,1 0 0,17 0 16,-17 0-7,0 0-11,17 0 11</inkml:trace>
    </iact:actionData>
  </iact:action>
  <iact:action type="add" startTime="128333">
    <iact:property name="dataType"/>
    <iact:actionData xml:id="d16">
      <inkml:trace xmlns:inkml="http://www.w3.org/2003/InkML" xml:id="stk16" contextRef="#ctx0" brushRef="#br0">22137 9560 0,'35'0'96,"18"0"-89,-18 0 2,36 0-1,-1 0-1,19 0 1,-37 0 0,37 0 0,-36 0 1,35 0-1,0 18 0,-17-18 12,17 18-17,-18-18-2,-17 0 7,0 0 0,18 0 1,-1 0-2,1 0 3,-54 0-5,54 0 5,-36 0-3,1 0 2,16 0-2,1 0 2,-17 17-3,17-17 3,17 0-1,1 0 0,35 35-1,-36-35 2,18 0-1,0 0 1,71 0 8,-124 0-11,54 0 1,-19 0 2,18 0-2,-17 0 4,0 0-5,-54 0 4,54-17-4,-36 17 3,0-18-3,-17 18 2,0 0 0,17 0 0,-18 0 1,19 0-1,17-35 0,-18 35 0,0 0-1,36 0 2,17 0-1,-17 0 0,17 0 1,0 0-3,35 0 5,-34 0-4,34 0 1,-35 0 0,0-18 0,-17 1-1,17 17 2,-17-18-2,17 18 2,-17 0-2,17-35 3,-35 35-4,17-18 3,1 18-2,-54 0 2,54 0 0,-18 0-3,-36 0 2,36 0 0,-35 0 1,0 0-2,35 0 1,-18 0 8,18 0-7,0 0 6,-36 0 2,36 18-7,-35-18 10,0 0 188</inkml:trace>
    </iact:actionData>
  </iact:action>
  <iact:action type="add" startTime="135178">
    <iact:property name="dataType"/>
    <iact:actionData xml:id="d17">
      <inkml:trace xmlns:inkml="http://www.w3.org/2003/InkML" xml:id="stk17" contextRef="#ctx0" brushRef="#br0">22296 9525 0,'-18'0'5,"0"18"4,1-18 7,-1 0-9,0 0 2,-17 0 7,17-18-5,18 0-4,0 1-1,-17-36 3,-18 18-1,-1-54-1,19 36 0,-19-17 1,1-1 0,17 18 0,-35-17 0,36 52 1,-1-35 1,-17 18-4,0-36 2,35 54 0,0-1-1,-18-17 3,0 17-4,18 1 3,0-1-2,0 0 1,-17-17 1,17 0-2,0-1 1,0 1 1,0-18-1,35 18 0,-17 0 0,52-36-1,-35 18 2,1 18-1,17 0 0,-18-1-1,0 19 3,1-1-3,16 1 2,-34-1-2,35-35 2,0 35-2,0 1 3,-36-1-5,89-17 3,-35 17 0,52 0 0,-70 1 0,53-18 0,18 17 0,-1-35 0,0 18 0,1 17 0,-1 0 0,-17 18 0,-18-35 0,1 35 1,16-35 0,-34 35-3,17 0 2,-35 0-1,35 0 2,1 0-1,34 0 0,-35 0-1,-17 0 3,-18 0-3,88 0 2,-18 18-2,1 52 1,34-17 0,-34-35 0,-1 17 0,1 18 0,-1-36-1,36 54 2,-53-53-1,-71-1 0,18 1 0,-18 0 0,18-1 0,-53 1 1,36 17-2,17 0 11,-18 1-13,-18-1 4,19 0-1,-1 1 1,18-19-2,0 36 3,-36-18-5,54 18 6,-18-17-5,-18-1 3,1 0-2,-1-17 2,-35 17-2,17 18 3,1-18-4,35 36 2,-35-71 0,17 70 1,0-34-2,18-19 10,-53 1-10,18 0 2,-1-18 16,-17 35 0,0-18-9,0 1-1,0 0-8,0-1 2,0 1-3,0 0 3,0-1-1,0 1-1,0 0 2,0 17 15,0-18 31,0 1-47,0 0 16,-17 17 0,-1-17 0,18-1-16,-53 19 7,53-19-7,-17-17 1,-1 36 7,0-1 16,1-35-8,-1 0 8,0 0-22,1 0 221</inkml:trace>
    </iact:actionData>
  </iact:action>
  <iact:action type="add" startTime="137850">
    <iact:property name="dataType"/>
    <iact:actionData xml:id="d18">
      <inkml:trace xmlns:inkml="http://www.w3.org/2003/InkML" xml:id="stk18" contextRef="#ctx0" brushRef="#br0">22895 11095 0,'-35'-18'87,"17"-17"-78,-35 17 7,18 18-8,0-17 0,17 17 0,-35-18-1,18-17 1,17 35 0,-17-18 0,17 0 0,-17 1 9,18-1-10,-1 1 2,0-1 8,1 18-10,-1-35 1,0 17-2,-17 0 2,0 18 0,35-17 1,-18-1-1,1 0-1,-1 18 1,18-17 0,-35-18 0,17-1 17,18 19-16,0-36-1,0 17-1,0 1 1,0-18 1,0 0-2,0 36 2,0-19-2,0 19 3,0-1 5,0-17-7,0 17 14,0 1 3,18-19-17,-1 19 8,1-1-7,35-17-1,-36 17-1,19 0 1,-1 1 0,18-18 0,-35 17 0,-1 18 0,36 0 1,0-18-2,0 1 3,0-1-4,0 0 4,0 1-4,17-1 3,1-17-3,-1 17 4,-17 0-4,18 1 3,-18 17-1,0-35 10,0 35-16,35-18 1,-18 0 5,1 18 0,-36-17 0,36 17 0,52-36 1,-88 36-2,54-17 1,-54 17 1,36 0-1,-1 0 0,-17 0 3,0 0-6,17 0 5,-17 0-4,36 0 5,-19 0-6,-17 0 4,18 0-2,-18 0 2,35 0-2,-18 0 2,1 0-2,-18 0 2,17 0-1,1 0-1,-1 0 1,-52 0 0,53 0-1,-36 0 1,0 0 0,-17 0 0,17 0 1,0 0-2,18 0 2,-35 0-2,35 0 2,0 0-2,0 0 2,17 17-2,18-17 4,-17 0-6,0 18 5,-19-18-3,1 0 1,18 0-1,-36 0 2,0 0-1,1 0 0,17 0 0,-18 0 0,35 0 0,-52 0 0,17 0 0,36 0 1,-36 0-2,1 0 1,16 0 0,1 0-1,-35 0 3,53 0-3,-19 0 1,-16 0 0,34 0 1,1 0-2,17 0 2,-35 0-2,0 0 2,17 0-2,1 0 1,-18 0 0,0 0 0,0 0 0,0 0 9,-36 0-2,36 0-7,-35 18-1,-1-18 2,72 35-1,-36-17 0,17-1 1,36 1-3,17 17 3,-34-17-2,16 35 3,19-18-4,-71-17 4,35-1-3,-17 1 2,-1 35-3,1-36 3,-1 1-1,-17 17-1,-35-35 2,35 0-2,-36 18 10,-17 35 31,18-53-40,-18 35 0,0 18 1,0 0 7,0-35-9,0 35 2,0-18-2,0 18 2,0 17-3,0-34 5,0-1-5,0 0 3,0 0-2,0 1 9,0-19 1,0 1-10,0 0 10,0-1-9,0 19-2,0-19 3,-35-17-1,17 53 0,-17-35 0,-18-1 1,0 36-2,0-35 2,35 0-2,-52-18 5,-89 52 4,89-34-10,-19-18 2,-16 18-3,16-18 4,1 17-2,-53 54 2,18-71-1,-1 35-1,18 1 1,18-36 1,0 17-1,0-17 0,-71 35 0,35-17 0,1-18 0,35 0-1,-36 0 2,36 0-2,0 0 2,0 0-1,0 0 1,17 0-2,-17 0 3,0 0-4,17 0 3,-17 0-3,0 0 3,17 0-2,36 0 2,-36 0-1,1 0-1,-1 0 0,-17 0 2,53 0 0,-53 0-2,-1 0 1,-69 0 0,69 0 1,1 0-1,0 0 0,-35 0-1,-36 0 2,-35-35-2,35 17 2,0 1-1,36-1 1,-1 0-2,-52 18 2,70 0-1,36 0 0,-36-53-2,88 53 4,-53-17-2,19 17-1,16 0 1,-17 0-1,-17 0 1,52 0 0,-52-18 1,34 18-1,1 0 0,0-35-1,-36 35 1,18-18 0,36 18 1,-54 0-2,36-18 2,0 18-1,17 0 0,0 0 0</inkml:trace>
    </iact:actionData>
  </iact:action>
  <iact:action type="add" startTime="142988">
    <iact:property name="dataType"/>
    <iact:actionData xml:id="d19">
      <inkml:trace xmlns:inkml="http://www.w3.org/2003/InkML" xml:id="stk19" contextRef="#ctx0" brushRef="#br0">21572 10848 0,'18'18'238,"0"-1"-219,-1-17 348,1 0-357,0 18 108,-1-1-110,1-17 159,-1 0-159,1 18 1,0-18-2,17 18 2,-17-1 6</inkml:trace>
    </iact:actionData>
  </iact:action>
  <iact:action type="add" startTime="161437">
    <iact:property name="dataType"/>
    <iact:actionData xml:id="d20">
      <inkml:trace xmlns:inkml="http://www.w3.org/2003/InkML" xml:id="stk20" contextRef="#ctx0" brushRef="#br0">11800 13741 0,'18'0'166,"17"0"-156,18 0 4,-35 0-1,17 0 2,18 0-10,-35 0-4,17 0 6,0 0 9,1 0-10,-1 0 20,0 17-19,18 1 8,-35-18-6,35 0-1,-18 0 0,0 0 0,0 0 0,1 0 0,17 0 0,-18 0 0,-17 0 0,52 0 0,-52 0 0,-1 0 1,1 0-2,0 0 3,35 0 6,-36 0-10,36 0 9,-35 0-6,52 0-3,-17 0 4,-18 0-3,18 0 1,18 0 1,-53 0 0,52 0-3,-35 0 2,18 0 1,0 0-1,0 18-1,0-1 1,0-17 8,-18 0-7,18 0-1,-35 0 1,17 0-2,0 0 2,1 0-1,-1 0-1,-17 0 0,35 0 3,-36 0-4,18 0 3,1 0-2,-1 0 2,-17 0-2,35 0 2,17 0-2,-17 0 2,18 0-2,-36 0 2,18 0-2,35 0 2,-35 0-1,0 0 0,0 0 0,0 0 0,0 0 1,-18 0-2,35 0 2,1 0-2,-53 0 2,70 0-2,-18 0 3,19 0-3,34 0 1,-35 0-2,36 0 4,70 0-4,-106 0 2,18 0 0,-53 0 1,-18 0-1,18 0 0</inkml:trace>
    </iact:actionData>
  </iact:action>
  <iact:action type="add" startTime="163943">
    <iact:property name="dataType"/>
    <iact:actionData xml:id="d21">
      <inkml:trace xmlns:inkml="http://www.w3.org/2003/InkML" xml:id="stk21" contextRef="#ctx0" brushRef="#br0">6262 15222 0,'35'0'94,"-17"0"-85,105 0-1,18 0 0,0 0 0,71 0 0,0 0 1,-71 0-2,-35 0 1,-18-17-2,-18 17 4,-34 0 6,-19 0 73,1 0-81,53 0 1,-1 0-1,-17 0 0,0 0-1,17 0 2,1 0-2,-53 0 7</inkml:trace>
    </iact:actionData>
  </iact:action>
  <iact:action type="add" startTime="166999">
    <iact:property name="dataType"/>
    <iact:actionData xml:id="d22">
      <inkml:trace xmlns:inkml="http://www.w3.org/2003/InkML" xml:id="stk22" contextRef="#ctx0" brushRef="#br0">8043 15240 0,'36'0'103,"52"0"-94,0 0-2,88 0 2,-35 0-2,71 0 2,-35 0-2,52 0 2,35 0-2,-52 0 3,17 0-3,-52 0 2,34 0-3,-17 0 3,-35 0-2,18 0 1,-36 0 0,17 0 0,-52 0 0,18 0 0,-1-35 0,-35 35 0,36 0 0,-1 0 0,-34 0 0,34 0 0,-35 0 0,36 0-1,-36 0 1,-18 0 0,19 0 1,-36 0-1,0 0 0,17 0 0,-35 0 3,18 0-5,0 0 2,-18 0-1,18 0 3,18 0-4,-53 0 3,70 0-2,-18 0 1,1 0 0,-1 0 0,19 0 0,-54 0 1,53 0-2,0 0 1,18 0 0,0 0-1,-35 0 1,34 0 1,-34 0-2,17 0 2,71 0-1,-71 0 0,-35 0 0,18 0-1,17 0 2,0 0-2,18 0 3,-18 0-4,0 0 4,0 0-3,1 0 1,-1 0-1,0 0 5,-18 0-8,1 0 4,17 0 1,0 0-1,36 0-1,-1 17 2,36 19-2,-53-36 1,17 0 1,1 0-1,17 0 0,18 0-1,35 0 2,17 0 0,-87 0-2,-1 0 0,-17 0 3,0 0-4,-18 0 4,0 0-3,1 0 3,-1 0-5,-18 0 6,-17 0-5,-35 0 10,0 0-8,-1 0 1</inkml:trace>
    </iact:actionData>
  </iact:action>
  <iact:action type="add" startTime="184230">
    <iact:property name="dataType"/>
    <iact:actionData xml:id="d23">
      <inkml:trace xmlns:inkml="http://www.w3.org/2003/InkML" xml:id="stk23" contextRef="#ctx0" brushRef="#br0">3563 16792 0,'0'-17'16,"35"-1"-1,1 18 2,17-35-9,-18 17-1,18 18 1,-36-18 0,36 18 0,0-17 0,-35 17 0,52-36 0,-17 19 1,18 17-2,-1 0 2,19 0-1,-1 0 1,35 0 5,54 0-10,-36 0 3,70 0-1,-34 0 2,-36 0-1,-18 0 4,54 0-5,-54 0 3,1 0-3,17 0 3,-18 0-1,-34 0-1,34 0 2,-35 0 0,0 0-2,36 0 1,17 0 0,18 0-1,17 0 1,-35 0 0,36 0 5,-36 0-10,35 0 5,-17 0 0,-18 0 1,18 0-1,-71 0 1,35 0-3,-34 0 4,-1 0-3,0 0 2,0 0-3,-17 0 4,35 0-3,-18 0 2,18 0-2,-18 0 1,0 0 0,0 0 0,0 0-1,1 0 2,34 0-1,-52 0 0,17 0 0,-18 0-1,-17 0 2,0 0-1,18 0 1,17 0-2,-18 0 1,19 0 0,-1 0 1,0 0-2,36 0 3,-72 0-4,37 0 4,-1 0-4,18 0 3,-53 0-2,-1 0 2,19 0-2,17 0 1,-17 0 0,-1 0 0,1 0 0,-18 0 0,35 0 1,0 0-3,0 0 3,1 0-1,69 0 0,-69 0 0,34 0 0,-17 0-1,0 0 3,0 0-3,52 0 2,-70 0-2,36 0 2,-71 0-2,35 0 2,-35 0-2,18-18 2,-1 18-2,-17 0 1,0 0-1,0 0 2,17 0-1,-34 0 0,34 0 0,-17 0 0,-35 0 0,52 0 0,-34 0 0,17-17 1,-1 17-3,-16 0 3,17 0-1,17 0 0,-17 0 0,18 0-1,-18 0 2,35 0-2,-18 0 3,36 0-3,-18 0 2,18 0-3,-53 0 3,35 0-1,-35 0 0,0 0 0,0 0 1,0 0-3,18 0 2,-1 0 0,-17 0 0,0 0-1,0 0 2,-36 0 0,36 0-1,-17-18 0,-1 18 0,0 0 0,36 0-1,-18 0 2,-18 0-1,36 0 1,17 0-3,-18 0 4,-17 0-3,-18 0 2,36 0-3,-53 0 3,17 0-2,-17 0 1,-1 0 10,18 0-12,1 0 2,17 0 1,-18 0-1,18 0-1,-18 0 2,-17-18-3,-1 18 3</inkml:trace>
    </iact:actionData>
  </iact:action>
  <iact:action type="add" startTime="189307">
    <iact:property name="dataType"/>
    <iact:actionData xml:id="d24">
      <inkml:trace xmlns:inkml="http://www.w3.org/2003/InkML" xml:id="stk24" contextRef="#ctx0" brushRef="#br0">6491 18503 0,'-18'-17'156,"36"17"-136,35 0-12,-18 0 0,36-18-2,-18 18 4,-18 0-1,18 0-1,18 0-2,-36 0 2,18 0-1,17 0 1,-17 0 1,35 0-2,-35 0 2,35 0-2,1 0 0,17 0 2,-1 0-2,-34 0 1,35 0 1,0 0-2,-18 0 4,0-18-7,-35 18 6,17 0-3,-52-17 2,35 17-3,-18 0 4,-17-36-3,17 36 2,-17 0-2,17 0 1,-17 0 0,-1-17 0,36 17 0,-17 0 3,16 0-6,19-18 3,-36 0 0,36 18 0,-18 0 0,0 0 0,17-35 0,-17 35 0,-35-17 1,17 17-1,0 0 0,18 0 8,0 0 1,-35 0-10,17-18 2,0 18-3,18 0 4,0-35-4,-17 35 3,-1 0-2,35-18 2,19 18-2,16 0 2,-16-18-2,-1 1 2,18 17-2,-18-36 1,18 19 0,-18 17 0,-18 0 0,19 0 0,-37 0 1,37 0-1,-36 0 0,17 0-1,-17 0 2,35 0-1,-17 0 0,17 0-1,-35 0 2,35 0-2,0 0 1,36 0 0,-36 0 1,53 0-2,-53 0 2,18 0-2,0 0 2,0 0-1,-18 0-1,0 0 1,-17 0 1,17 0-1,-35 0 0,35 0 0,0 0-1,-35 0 1,35 0 1,1 0-2,-19 0 1,1 0 1,17 0-2,0 0 3,-17 0-4,-36 0 3,53 0-2,-17 0 2,-1 0-2,1 0 0,-36 0 2,53 0-2,-17 0 1,17 0 0,0 0 0,0 0 0,1 0 1,16 0-1,-16 0 1,-1 0-3,35 0 4,-35 0-3,54 0 2,-19 0-2,-35 0 4,0 0-6,36 0 4,-36 0-2,36 0 3,17 0-4,-18 0 4,36 0-4,17 0 3,-35 0-1,36 0 1,-36 0-3,18 0 3,-36 0-1,-17 0 0,17 0 0,-34 0-1,16 0 2,-16 0-1,-1 0 0,0 0-2,53 0 4,-35 0-3,0 0 2,-18 0-2,35 0 4,-34 0-5,16 0 3,-16 0-3,-1 0 4,-18 0-4,36 0 3,-18 0-2,1 0 2,34 0-2,18 0 2,-35 0-2,0 0 1,0 0 0,-18 0 0,35 0 0,-34 0-1,-1 0 2,35 0-1,-35 0 0,1 0 0,-1 0 0,53 0 0,-18 0 1,1 0-2,-1 0 2,18 0-2,-17 0 2,-36 0-2,71 0 3,17 0-4,-35 0 4,71 0-4,-71 0 3,36 0-2,-1 0 1,-53 0 1,19 0 0,16 0-4,-52 0 3,53 0 1,-18 0-1,18 0 0,-18 0 0,-18 0 0,1 0 0,-71 0 0,35 0-1,-35 0 3,35 0-3,-17 0 2,-1 0-2,18 0 3,1 0-4,16 0 4,1 0-4,71 0 3,-36 0-2,-18 0 2,54 0-2,-36 0 2,35 0-2,-17 0 1,17 0 1,-52 0-1,52 0 0,-70 0-1,53 0 0,17 0 2,-53 0-1,-17 0 0,71 0 0,-19 0 0,36 0 0,18 0 0,0 0 1,-18 0-2,-18 0 3,71 0-3,-70 0 2,-36 0-3,35 0 3,-17 0-3,-53 0 4,52 0-4,-69 0 2,34 0 0,-17 0 0,-36 0 0,19 0 0,-1 0 0,18 0 0,-18 0 0,-35 0 0,0 0 0,17 0 1,1 0-1,-18 0 0,-36 0 0,19 0-1,-1 0 3,-17 0-3,-1 0 3,18 0-4,1-18 4,-19 18-4,19 0 3,-19 0-2,1 0 1</inkml:trace>
    </iact:actionData>
  </iact:action>
  <iact:action type="add" startTime="194053">
    <iact:property name="dataType"/>
    <iact:actionData xml:id="d25">
      <inkml:trace xmlns:inkml="http://www.w3.org/2003/InkML" xml:id="stk25" contextRef="#ctx0" brushRef="#br0">19403 9860 0,'-18'0'37,"-52"0"-27,-19-18-3,-34 1 1,17 17 0,18 0 0,-36-18 1,1-17-1,-1 0-1,36 17 2,-53-35-1,71 35 0,-19 1-1,-16-54 1,52 36 0,35 17 1,-17 18-2,-1-35 5,19 0 4,-18 17-11,-1-17 4,36 17-3,-17 1 3,-1-19-3,0-34 4,18 34-3,-35-34 1,17 17 0,18-18-1,0 1 2,0 35-1,0-36-1,0 18 1,36 0 1,-19 0-1,36 0 0,-17 0 2,16-17-3,1-18 0,0 35 2,0 18-2,18-1 2,-18 1-2,35 0 3,-18 17-5,54-35 4,-36 36-2,71-1 2,-36 0-1,1-52 0,-18 52 0,-18 0 0,18-17 0,-53 17 0,-36 18 0,54-17 0,-54 17 0,19-18 0,-1 18 0,18 0 0,-35 0 0,34 0 0,-34 0 0,70 0 0,-35 0 1,0 35-2,0-17 3,35 17-4,-53-35 4,-17 18-4,17 0 4,-17-1-3,0-17 1,-1 18-1,1 0 1,0-1 1,-18 1-3,35 17 2,-35-17 1,35 17-2,-35 0 1,0 36 1,0-53-2,35 34 2,-17 19-1,-18-18 0,18-18 0,-18 36 1,0-36-2,17 18 2,-17-35-2,0 35 2,0-36-1,0 36 0,36-18-1,-36 18 2,0-35-1,0 35-1,0-18 2,0 0-2,0 1 1,0-1 10,0-17-12,0-1 2,0 36 0,0-35 8,0 17-7,-18 0 7,0 18-9,1-17 10,-19 16-8,19-52-3,-36 53 3,35 0-2,-35-17 2,18-1-2,0-18 2,-36 36-2,18 0 0,-17 0 1,34 0 0,-16-18 1,-1 18 0,17-17-2,-52 17 1,53-36 7,17 1-5,1-1 5,-1-17 610</inkml:trace>
    </iact:actionData>
  </iact:action>
  <iact:action type="add" startTime="209599">
    <iact:property name="dataType"/>
    <iact:actionData xml:id="d26">
      <inkml:trace xmlns:inkml="http://www.w3.org/2003/InkML" xml:id="stk26" contextRef="#ctx0" brushRef="#br0">22754 10989 0,'-17'0'4,"-1"0"4,0 0 0,1 0 0,-36 0 6,35 0-6,-35 0 1,18 0-3,0 0 2,-1 0 0,1 0 0,17 0 1,1 0 0,-19 0-2,19-18 2,-1 1-2,1 17 2,-1-18 10,-17 0-4,17 18-2,0-17-5,1 17 9,17-18 7,0 1-17,0-1 10,0 0-10,-18 1 2,-17-19 14,35 19-14,0-1 13,0-17-13,0 17-2,0 1 2,0-1-2,0 0 2,0-17-1,0 0 2,17 17-4,1 0 2,-18 1 0,18-19 0,-1 19 0,19-1 0,-1-17-1,-35 17 2,18 1-1,52-19-1,-70 19 1,35-1 0,1-17 1,-1 17 8,0 1-10,-17-19 3,-1 36-4,19-35 4,-19 0-4,19-1 4,-19 36-4,19-35 5,-36 18-6,17 17 3,1-18 0,0-17 0,-1 35 0,1 0 0,-1-18 8,36 18 0,-35-18-8,17 18 9,18-35-10,-18 35 9,-17 0-8,0 0 0,-1 0 1,1 0-3,17 0 4,1 0-3,-1 0 1,-18 0 8,19 0-9,-19 0 1,19 0 1,-19 0-1,1 18 0,17-1 0,36 36-1,-54-53 2,1 18 0,17 17-1,18-17-1,-35-1 1,0-17 1,-1 18-2,1 0 3,-1-1 5,-17 19-7,18-1 1,0-17 7,-1-1 0,-17 1-1,0-1-7,18 1 8,0 0-8,-18-1 8,0 1-1,0 0-6,0-1-2,0 1 1,0 0 0,0-1 2,0 1-5,0-1 6,0 36 4,-18-17 1,-17 17-9,-1-18 3,1 0-4,0 0 3,17 1-2,-35 17 1,36-53 0,-1 17 1,0 19-2,1-36 1,-1 17 129,18 1-129,-35-1-1,0 1 9,17-18-7,0 0-2,-17 0 1,-18 0 9,18 0-2,0 0-7,-1 35 0,19-35 9</inkml:trace>
    </iact:actionData>
  </iact:action>
  <iact:action type="add" startTime="216172">
    <iact:property name="dataType"/>
    <iact:actionData xml:id="d27">
      <inkml:trace xmlns:inkml="http://www.w3.org/2003/InkML" xml:id="stk27" contextRef="#ctx0" brushRef="#br0">25682 11483 0,'-17'0'30,"-1"0"-14,0 0-6,-35 0-3,36 0 3,-1 0-4,0 0 3,1 0 0,-1 0-1,1 0 0,-1 0 8,0-18 8,-17 1-17,35-1 0,-35 0 2,-36-17-1,18-18 2,18 36-4,0-19 4,-1 19-4,19-1 6,-36-17-8,35 35 7,1-18 3,-1 0 4,18 1-12,-18 17 1,1-18 9,17 0-8,-36-34 0,19-1 8,-1 35-7,18-35 6,-18 35-8,1 18 2,-1-17-2,18-1 2,-17-17 8,17 17-1,0 1-9,0-1 1,0 0 0,0-35 8,0 1 0,0 34-8,0 0 0,0-35 1,0 0 6,17 36-7,-17-1 9,18-17-10,-1 17 10,1-35-9,0 18 8,-1 0-9,1-1 2,0 1-2,17-18 2,0 18-3,0 0 4,-35 17-4,36-17 3,17 0 0,-36 35-2,19-36 1,-1 19-1,-17 17 2,34-18-1,1 18 0,-35-18 0,53-17 0,-36 17 0,53 1 0,-17-1 0,34-17 1,-52 17-2,53 18 2,-18-17-2,18-1 2,-35-17-2,17 35 3,-53 0-4,36-18 4,-18 18-4,0 0 3,0 0-2,-1 0 1,37 0 0,-36 0 0,35 0 0,0 0 0,53 0 0,-53 0 0,18 0 0,-18 0 0,-52 0 0,52 0 0,-35 0 1,17 0-2,-52 0 2,35 0-2,0 0 2,17 18-2,-17-1 2,53 1-2,-53 17 2,-18-17-2,36-1 3,17 36-4,0-35 4,-35 17-4,35 1 2,-17-1 1,52 0-1,-35 0 0,36 18-1,-54-17 0,-17-19 2,-35 1-1,0-18-1,17 0 2,-17 0 65,-18 35-66,17-17-2,-17 17 6,0 0-8,18 1 4,-18-1 0,0 35 2,0-17 4,0-35-6,0 0 0,0 17 0,0-17 9,0-1-10,0 1 2,0 0-2,0-1 2,-18 36 8,-17-18-11,17-17 3,-17 35-3,0-35 3,-1 17-1,36-18 1,-35-17-3,0 0 5,35 18-5,-53 17 3,35-35-2,1 18 0,-1-18 2,0 0 1,-17 18-4,0-1 2,17 1 0,-17 0 2,-36-1 9,36-17-13,0 35-1,0-35 3,-18 0 0,0 0 1,-18 0-2,18 0 2,0 0-1,-17 0 1,17 0-3,0 0 4,-18 0-4,1 0 4,17 18-4,0 0 3,0-18-2,0 0 1,18 17 0,-36-17 0,18 36 0,1-19 1,-1 1-2,17-18 1,-17 18 0,36-18 1,-54 35-1,18-17 0,0-18 0,-17 0-1,-18 0 2,-36 35-2,-35 0 2,107-17-2,-19-18 2,0 0-1,1 17 1,35 1-3,-1-18 3,19 0-3,-1 18 3,0-18-1,1 0 0,-1 0 96,-17 0-95,17 0-1,-35 0 0,18 17 1,-18 1 6,35-18 48,-17 0-55,18 0 0,-54 0 0,0 0 0,36 0 0,-35 0 0,-1 0 2,36 0-3,-1 0 0,1 0 170,18 0-169,-1 0 0,0 0 1,1 0-3,-1 0 3,-17 0 8</inkml:trace>
    </iact:actionData>
  </iact:action>
  <iact:action type="add" startTime="233250">
    <iact:property name="dataType"/>
    <iact:actionData xml:id="d28">
      <inkml:trace xmlns:inkml="http://www.w3.org/2003/InkML" xml:id="stk28" contextRef="#ctx0" brushRef="#br0">22542 11518 0,'-17'0'18,"17"18"78,35-1-87,36-17 0,17 18-2,0-18 1,-17 18 0,17-18-1,18 35 2,17-35-1,-35 18 0,-17-18 0,17 17 0,18 1 1,0-18-2,35 35 1,-53-35 1,88 0-2,-52 0 2,-18 0-2,52 0 2,-34 0-2,-36 0 3,18 0-3,0 0 2,-18 0-3,0 0 12,36 0-15,-36 0 0,0 0 4,36 0 3,-1 0-4,-35 0 2,-53 0 0,36 0 0,0 0 0,-54 0 0,54 0 1,-54 0-1,36 0 0,0 0-1,0 0 1,0 0 1,35 0-1,-17 0-1,17 0 2,36 0-1,-54 0 2,1 0-5,-1 0 6,-17 0-5,18 0 3,-36 0-2,0 0 4,36 0-7,-18 0 4,0 0 1,35 0-1,-18 0 0,36 0 0,-18 0 0,71 0 0,-35 0 0,-19 0 0,19 0 0,-36 0 0,88 0 0,-52 0 0,-1 0 0,-34 0 0,-19 0 1,-17 0-2,-18 0 3,18 0-4,0 0 331,-35 0-328,-1 0-3,36 0 4,36 0-3,-1 0 2,35 0-3,-35 0 3,-17 0-2,-36-17 1,1 17 0</inkml:trace>
    </iact:actionData>
  </iact:action>
  <iact:action type="add" startTime="249846">
    <iact:property name="dataType"/>
    <iact:actionData xml:id="d29">
      <inkml:trace xmlns:inkml="http://www.w3.org/2003/InkML" xml:id="stk29" contextRef="#ctx0" brushRef="#br0">26688 11060 0,'35'0'584,"-17"0"-576,17 0-2,0 0 3,0 0-2,18 0 1,-35 0 0,35 0 1,-18 0-2,0 0 1,-17 0 0,0 0 0,17 0 8,-17 0 18,-1 0 4,19 0-21,-19 0 7,1 0-17,17 0 2,0 0-1,1 0 0,-1 0 0,18 0 2,-36 0-4,36 0 2,18 0-1,-53 0 2,17 0-2,-18 0 2,19 0-1,-1 0 0,0 0 8,-17 0-8,0 0 0,17 0 1,-17 0-2,-1 0 1,18 0 0,1 0-1,-19 0 0,1 0 2,0 0-1,-1 0 9,1 0 6,17 0-6,-17 0-9,-1 0 8,19 0-8,-19 0 0,1 0 1,0 0-1,17 0 0,-17 0 0,-1 0-2,1 0 2,-1 0 1,1 0-2,0 0 1,-1 0 1,1 0-1,35 0 0,-35 0 0,17 0 8,-17 0-8,-1 0-1,18 0 1,-17 0 9,0 0-9,-1 0 8,1 0 111,0 0-119,17 0 9,-17 0-9,-1 0 600,18 0-601,-17 0 10,0 0 15,-1 0-1,1 0 1,0 0 97</inkml:trace>
    </iact:actionData>
  </iact:action>
  <iact:action type="add" startTime="263946">
    <iact:property name="dataType"/>
    <iact:actionData xml:id="d30">
      <inkml:trace xmlns:inkml="http://www.w3.org/2003/InkML" xml:id="stk30" contextRef="#ctx0" brushRef="#br0">24871 9454 0,'-35'0'22,"17"0"-18,-35 0 4,18-35 1,-71-18-3,53 18 3,-18-18-1,36 18 1,-35-18-2,70 35 1,-18-17 9,0 0-9,18-1 4,0 19-6,0-36 1,0 0 1,0 18-3,0-36 3,0 18 2,0 0-3,0 0 1,0 18 0,0 0 1,0-1-2,0 19 1,0-1-1,18-35 2,0 36-1,-18-1 0,17-17-1,36-1 2,-18 1-1,18 18 0,36-54 0,-54 53-1,53-35 2,-35 18-1,0 0 0,0 0 1,-18 17-1,36-17-2,-36 17 3,0 18-2,0-18 3,1 1-4,-1 17 2,-17 0 0,35 0 1,-1 0-2,-16 0 0,34 0 2,-17 0-1,0 0 1,18 0-2,17 0 2,0 0-2,36 0 2,17 53-2,35-18 1,-53-17 0,-17 35 1,-17-53-2,-19 17 3,-52-17 5,-1 0 16,1 18-22,-18 17 0,0-17-3,18 52 4,-18-17-3,35 0 0,18 35 1,-36-35 0,1 0 0,17-18 0,1 1 0,-36 17 0,0-36 0,35 1 0,-17 0 0,-1-1 25,-17 36-10,0-35-5,0 17-8,-17 18-6,-19 0 6,-17 35-4,36-70 3,-54 70-1,54-53 1,-19-17-3,19 35 3,-1-18-1,0-17 0,1-1 0,-19 19 0,36-19 9,-17-17-2,-1 18-6,18-1-3,-17-17 4,-1 18-4,0-18 3,1 0-2,-1 0 3,0 0-3,-17 18 2,0-18-2,-1 0 2,1 0-3,-35 0 2,-1 35 1,36-35-1,-36 0 0,18 0 0,36 18 0,-36-18 0,35 0 0,1 0 0,-19 0 0,1 0 1,0-18-2,-1 0 3,-17 1-2,18 17 7,0 0-8,0 0 9,17 0-7,-17 0-3,17 0 4,0 0-4,1 0 3,-1 0 6,-17 0-6,0 0-2,-1-18 1,-34 18 1,17 0-1,0 0 0,35-18 0,1 18 0,-19 0 0,19 0-1,-1 0 11,0 0 13,1-17-15,-1 17 0,-17 0 0,0 0-7,-1-18 6,19 18-6,-1 0-3,-17 0 242,17 0-240</inkml:trace>
    </iact:actionData>
  </iact:action>
  <iact:action type="add" startTime="276525">
    <iact:property name="dataType"/>
    <iact:actionData xml:id="d31">
      <inkml:trace xmlns:inkml="http://www.w3.org/2003/InkML" xml:id="stk31" contextRef="#ctx0" brushRef="#br0">21255 11730 0,'-18'0'5,"-35"0"5,36 0-3,-19 0 0,1-18 1,-35 1 0,87 17 97,71 0-98,89 0 1,17 0 0,53 0 1,17 0 1,54 0-3,88 0 0,-1 0 0,89 0 1,-18 0 0,-105 0 1,-54 0-1,1 0 0,-18 0-1,-36 0 2,-17 0-3,18 0 3,-1 0-2,-17 0 1,-17 0 0,-1 0 0,0 0-1,-17 0 1,17 0 1,18 0-1,35 0 0,36 0 0,52 0 0,-17 70 0,17-35 0,-52-17 1,-18-18-2,35 53 1,-53 0 1,-35-35-2,-18-18 2,-52 0-3,-54 0 3,-52 0-1,-54 0 8</inkml:trace>
    </iact:actionData>
  </iact:action>
  <iact:action type="add" startTime="283129">
    <iact:property name="dataType"/>
    <iact:actionData xml:id="d32">
      <inkml:trace xmlns:inkml="http://www.w3.org/2003/InkML" xml:id="stk32" contextRef="#ctx0" brushRef="#br0">6650 18397 0,'-106'0'5,"18"0"0,0 0 2,17 0 2,18 0-1,36 0 0,-1 0 0,0 0 0,-17 0 0,17-17 10,18-1-12,-35-17 2,17 17 1,18 1-1,-17-1 0,17 0-1,0 1 1,-18-1 1,0 0 8,18 1-9,-17-1 6,17-35 2,0 35-8,0 1 0,0-18-1,0 17 1,0-35 0,0 0 0,0 18 0,0 0 1,35-36-1,-17 53 1,17-35-2,-17 18 1,35-18 0,0 0 2,-1 0-4,37-17 3,-54 35-3,35-1 4,19-17-4,-72 18 4,19 17-3,-19 1 3,18 17-4,1 0 3,17-35-2,-18 35 2,36-18-1,-1 18-1,1 0 1,-54-18 1,54 18-2,-1-17 8,-17 17-12,0 0 3,-18 0 2,18 0 0,0 0 9,-35 0-9,53 0 0,-1 0 1,1 35-3,-36-35 4,53 35-3,-17-35 2,-54 18-2,54 17 6,-18-35-1,-18 18-6,-35-1 3,35-17-1,1 18 7,-36 0-7,17-1 0,1-17 0,0 18 16,-1-18-7,1 18-10,-1 17 2,-17 0 7,18 0-9,0-17 3,-18 0-4,0 17 4,0 0 6,0-17 0,0 0-10,0-1 4,0 1-4,0-1 3,0 1-2,-18 0 1,0 17 0,18-17 1,-17 17-2,-18 18 2,-1 0-2,1 17 10,0-34-10,-18-1 2,17 0-2,-16 18 2,-37-18 0,1 36-1,53-53-1,-18-1 1,18 18-1,-1-17 25</inkml:trace>
    </iact:actionData>
  </iact:action>
  <iact:action type="add" startTime="298571">
    <iact:property name="dataType"/>
    <iact:actionData xml:id="d33">
      <inkml:trace xmlns:inkml="http://www.w3.org/2003/InkML" xml:id="stk33" contextRef="#ctx0" brushRef="#br0">17674 10160 0,'18'0'55,"-1"0"-44,19 0-5,17 0 3,-18 0-3,35 18 3,19-18-1,16 0 0,-16 0 0,-1 17 0,-35-17 0,35 18 4,0 0-7,71-18 3,-18 0 4,35 0-9,-17 0 5,-53 0 0,53 0 1,-18 0-2,-53 0 3,18 0-3,-71 0 2,-17 0-2,17 0 193,18 0-191,0-36-3,0 36 4,17-17-3,-34 17 2,17 0-1,0 0-2,-36 0 19,18 0 79,1 0-96,-1 0 0,0 0 0,18 0-1,-35 0 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9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9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8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98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41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3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5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53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9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1C801-AB02-496A-AC43-F00F5C9B392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E7E13-E08F-4288-9992-461939A11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481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microsoft.com/office/2011/relationships/inkAction" Target="../ink/inkAction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microsoft.com/office/2011/relationships/inkAction" Target="../ink/inkAction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microsoft.com/office/2011/relationships/inkAction" Target="../ink/inkAction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5" Type="http://schemas.microsoft.com/office/2011/relationships/inkAction" Target="../ink/inkAction1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png"/><Relationship Id="rId5" Type="http://schemas.microsoft.com/office/2011/relationships/inkAction" Target="../ink/inkAction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microsoft.com/office/2011/relationships/inkAction" Target="../ink/inkAction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4400" dirty="0" smtClean="0"/>
              <a:t>Lecture </a:t>
            </a:r>
            <a:r>
              <a:rPr lang="en-US" altLang="ko-KR" sz="4400" dirty="0" smtClean="0"/>
              <a:t>8-1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7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8"/>
    </mc:Choice>
    <mc:Fallback>
      <p:transition spd="slow" advTm="9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4" x="8083550" y="4375150"/>
          <p14:tracePt t="1117" x="8058150" y="4356100"/>
          <p14:tracePt t="1128" x="7994650" y="4337050"/>
          <p14:tracePt t="1137" x="7905750" y="4311650"/>
          <p14:tracePt t="1148" x="7581900" y="4260850"/>
          <p14:tracePt t="1161" x="7334250" y="4203700"/>
          <p14:tracePt t="1181" x="6305550" y="4057650"/>
          <p14:tracePt t="1197" x="5530850" y="3949700"/>
          <p14:tracePt t="1212" x="4718050" y="3829050"/>
          <p14:tracePt t="1225" x="4400550" y="3784600"/>
          <p14:tracePt t="1241" x="3937000" y="3765550"/>
          <p14:tracePt t="1260" x="3778250" y="3746500"/>
          <p14:tracePt t="1265" x="3746500" y="3746500"/>
          <p14:tracePt t="1274" x="3733800" y="3746500"/>
          <p14:tracePt t="1328" x="3714750" y="3740150"/>
          <p14:tracePt t="1334" x="3708400" y="3733800"/>
          <p14:tracePt t="1478" x="3702050" y="3733800"/>
          <p14:tracePt t="7849" x="3702050" y="3714750"/>
          <p14:tracePt t="7857" x="3651250" y="3651250"/>
          <p14:tracePt t="7868" x="3600450" y="3587750"/>
          <p14:tracePt t="7875" x="3543300" y="3517900"/>
          <p14:tracePt t="7891" x="3454400" y="3384550"/>
          <p14:tracePt t="7908" x="3340100" y="3238500"/>
          <p14:tracePt t="7927" x="3181350" y="3035300"/>
          <p14:tracePt t="7941" x="2978150" y="2800350"/>
          <p14:tracePt t="7958" x="2552700" y="2279650"/>
          <p14:tracePt t="7975" x="2159000" y="1828800"/>
          <p14:tracePt t="7992" x="1682750" y="1365250"/>
          <p14:tracePt t="8008" x="1257300" y="1009650"/>
          <p14:tracePt t="8025" x="958850" y="774700"/>
          <p14:tracePt t="8042" x="768350" y="596900"/>
          <p14:tracePt t="8058" x="622300" y="450850"/>
          <p14:tracePt t="8075" x="476250" y="3111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61" y="0"/>
            <a:ext cx="11765940" cy="68371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8520" y="1054080"/>
              <a:ext cx="10128960" cy="56962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160" y="1044720"/>
                <a:ext cx="1014768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7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775"/>
    </mc:Choice>
    <mc:Fallback>
      <p:transition spd="slow" advTm="206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" y="138112"/>
            <a:ext cx="11934825" cy="6581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3640" y="762120"/>
              <a:ext cx="10935000" cy="58993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280" y="752760"/>
                <a:ext cx="10953720" cy="5918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3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854"/>
    </mc:Choice>
    <mc:Fallback>
      <p:transition spd="slow" advTm="325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214312"/>
            <a:ext cx="11563350" cy="6429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7800" y="685800"/>
              <a:ext cx="11481120" cy="61660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40" y="676440"/>
                <a:ext cx="11499840" cy="6184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6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419"/>
    </mc:Choice>
    <mc:Fallback>
      <p:transition spd="slow" advTm="28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75" y="910736"/>
            <a:ext cx="11134725" cy="3752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9480" y="1301760"/>
              <a:ext cx="10769760" cy="53852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0120" y="1292400"/>
                <a:ext cx="10788480" cy="5403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67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840"/>
    </mc:Choice>
    <mc:Fallback>
      <p:transition spd="slow" advTm="167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347662"/>
            <a:ext cx="10982325" cy="6162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8840" y="196920"/>
              <a:ext cx="9652680" cy="60836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480" y="187560"/>
                <a:ext cx="9671400" cy="6102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9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17"/>
    </mc:Choice>
    <mc:Fallback>
      <p:transition spd="slow" advTm="228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1176337"/>
            <a:ext cx="10982325" cy="450532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9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618"/>
    </mc:Choice>
    <mc:Fallback>
      <p:transition spd="slow" advTm="91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8" x="215900" y="406400"/>
          <p14:tracePt t="456" x="241300" y="444500"/>
          <p14:tracePt t="473" x="298450" y="539750"/>
          <p14:tracePt t="489" x="342900" y="615950"/>
          <p14:tracePt t="496" x="349250" y="635000"/>
          <p14:tracePt t="506" x="361950" y="673100"/>
          <p14:tracePt t="523" x="393700" y="787400"/>
          <p14:tracePt t="539" x="444500" y="958850"/>
          <p14:tracePt t="556" x="514350" y="1104900"/>
          <p14:tracePt t="573" x="577850" y="1257300"/>
          <p14:tracePt t="589" x="641350" y="1365250"/>
          <p14:tracePt t="608" x="704850" y="1536700"/>
          <p14:tracePt t="623" x="755650" y="1638300"/>
          <p14:tracePt t="639" x="806450" y="1739900"/>
          <p14:tracePt t="656" x="838200" y="1822450"/>
          <p14:tracePt t="673" x="863600" y="1885950"/>
          <p14:tracePt t="689" x="876300" y="1917700"/>
          <p14:tracePt t="706" x="882650" y="1949450"/>
          <p14:tracePt t="723" x="882650" y="1968500"/>
          <p14:tracePt t="740" x="882650" y="1981200"/>
          <p14:tracePt t="756" x="882650" y="2006600"/>
          <p14:tracePt t="773" x="882650" y="2051050"/>
          <p14:tracePt t="790" x="882650" y="2095500"/>
          <p14:tracePt t="806" x="882650" y="2159000"/>
          <p14:tracePt t="823" x="908050" y="2241550"/>
          <p14:tracePt t="840" x="914400" y="2298700"/>
          <p14:tracePt t="856" x="946150" y="2393950"/>
          <p14:tracePt t="873" x="971550" y="2501900"/>
          <p14:tracePt t="890" x="996950" y="2641600"/>
          <p14:tracePt t="906" x="1009650" y="2794000"/>
          <p14:tracePt t="923" x="1009650" y="2908300"/>
          <p14:tracePt t="940" x="1009650" y="2971800"/>
          <p14:tracePt t="956" x="1009650" y="2978150"/>
          <p14:tracePt t="14872" x="1022350" y="2984500"/>
          <p14:tracePt t="14881" x="1079500" y="2984500"/>
          <p14:tracePt t="14889" x="1206500" y="2984500"/>
          <p14:tracePt t="14898" x="1377950" y="2984500"/>
          <p14:tracePt t="14915" x="1625600" y="2984500"/>
          <p14:tracePt t="14931" x="1803400" y="2984500"/>
          <p14:tracePt t="14948" x="1866900" y="2984500"/>
          <p14:tracePt t="14966" x="1911350" y="2984500"/>
          <p14:tracePt t="14981" x="1936750" y="2990850"/>
          <p14:tracePt t="14998" x="1949450" y="2990850"/>
          <p14:tracePt t="15015" x="1955800" y="2990850"/>
          <p14:tracePt t="15049" x="1962150" y="2990850"/>
          <p14:tracePt t="15080" x="1968500" y="2990850"/>
          <p14:tracePt t="15089" x="1981200" y="2990850"/>
          <p14:tracePt t="15123" x="1987550" y="2990850"/>
          <p14:tracePt t="15138" x="1993900" y="2990850"/>
          <p14:tracePt t="15145" x="2000250" y="2990850"/>
          <p14:tracePt t="15154" x="2012950" y="2990850"/>
          <p14:tracePt t="15167" x="2032000" y="2990850"/>
          <p14:tracePt t="15182" x="2051050" y="2990850"/>
          <p14:tracePt t="15198" x="2063750" y="2990850"/>
          <p14:tracePt t="15215" x="2082800" y="2990850"/>
          <p14:tracePt t="15232" x="2101850" y="2990850"/>
          <p14:tracePt t="15248" x="2139950" y="2990850"/>
          <p14:tracePt t="15265" x="2197100" y="2990850"/>
          <p14:tracePt t="15282" x="2241550" y="2990850"/>
          <p14:tracePt t="15299" x="2279650" y="2990850"/>
          <p14:tracePt t="15315" x="2286000" y="2990850"/>
          <p14:tracePt t="15858" x="2247900" y="2990850"/>
          <p14:tracePt t="15866" x="2222500" y="2990850"/>
          <p14:tracePt t="15874" x="2203450" y="3003550"/>
          <p14:tracePt t="15934" x="2184400" y="3003550"/>
          <p14:tracePt t="15949" x="2146300" y="3003550"/>
          <p14:tracePt t="15966" x="2120900" y="3003550"/>
          <p14:tracePt t="15982" x="2108200" y="3003550"/>
          <p14:tracePt t="15999" x="2095500" y="3003550"/>
          <p14:tracePt t="16016" x="2076450" y="3003550"/>
          <p14:tracePt t="16032" x="2051050" y="3003550"/>
          <p14:tracePt t="16049" x="2044700" y="3009900"/>
          <p14:tracePt t="16082" x="2038350" y="3022600"/>
          <p14:tracePt t="16116" x="2038350" y="3028950"/>
          <p14:tracePt t="16133" x="2038350" y="3041650"/>
          <p14:tracePt t="16150" x="2051050" y="3060700"/>
          <p14:tracePt t="16166" x="2108200" y="3067050"/>
          <p14:tracePt t="16183" x="2159000" y="3086100"/>
          <p14:tracePt t="16199" x="2330450" y="3130550"/>
          <p14:tracePt t="16216" x="2635250" y="3225800"/>
          <p14:tracePt t="16233" x="2889250" y="3289300"/>
          <p14:tracePt t="16249" x="3092450" y="3321050"/>
          <p14:tracePt t="16266" x="3213100" y="3321050"/>
          <p14:tracePt t="16283" x="3289300" y="3321050"/>
          <p14:tracePt t="16300" x="3302000" y="3321050"/>
          <p14:tracePt t="16355" x="3308350" y="3327400"/>
          <p14:tracePt t="16930" x="3302000" y="3327400"/>
          <p14:tracePt t="16938" x="3270250" y="3327400"/>
          <p14:tracePt t="16947" x="3194050" y="3327400"/>
          <p14:tracePt t="16955" x="3117850" y="3327400"/>
          <p14:tracePt t="16971" x="3035300" y="3327400"/>
          <p14:tracePt t="16988" x="2978150" y="3327400"/>
          <p14:tracePt t="17005" x="2959100" y="3327400"/>
          <p14:tracePt t="17011" x="2946400" y="3333750"/>
          <p14:tracePt t="17022" x="2940050" y="3333750"/>
          <p14:tracePt t="17038" x="2927350" y="3333750"/>
          <p14:tracePt t="18298" x="2933700" y="3333750"/>
          <p14:tracePt t="18306" x="2940050" y="3333750"/>
          <p14:tracePt t="18315" x="2959100" y="3333750"/>
          <p14:tracePt t="18324" x="2978150" y="3333750"/>
          <p14:tracePt t="18341" x="3009900" y="3333750"/>
          <p14:tracePt t="18358" x="3041650" y="3327400"/>
          <p14:tracePt t="18375" x="3079750" y="3327400"/>
          <p14:tracePt t="18391" x="3105150" y="3327400"/>
          <p14:tracePt t="18408" x="3149600" y="3327400"/>
          <p14:tracePt t="18424" x="3168650" y="3327400"/>
          <p14:tracePt t="18441" x="3206750" y="3327400"/>
          <p14:tracePt t="18458" x="3238500" y="3327400"/>
          <p14:tracePt t="18474" x="3295650" y="3327400"/>
          <p14:tracePt t="18491" x="3352800" y="3333750"/>
          <p14:tracePt t="18498" x="3384550" y="3333750"/>
          <p14:tracePt t="18508" x="3416300" y="3333750"/>
          <p14:tracePt t="18525" x="3486150" y="3333750"/>
          <p14:tracePt t="18541" x="3556000" y="3333750"/>
          <p14:tracePt t="18558" x="3594100" y="3333750"/>
          <p14:tracePt t="18575" x="3651250" y="3333750"/>
          <p14:tracePt t="18591" x="3740150" y="3333750"/>
          <p14:tracePt t="18608" x="3816350" y="3333750"/>
          <p14:tracePt t="18625" x="3911600" y="3333750"/>
          <p14:tracePt t="18641" x="4000500" y="3333750"/>
          <p14:tracePt t="18658" x="4076700" y="3333750"/>
          <p14:tracePt t="18675" x="4184650" y="3314700"/>
          <p14:tracePt t="18691" x="4337050" y="3282950"/>
          <p14:tracePt t="18708" x="4489450" y="3238500"/>
          <p14:tracePt t="18725" x="4641850" y="3194050"/>
          <p14:tracePt t="18741" x="4768850" y="3181350"/>
          <p14:tracePt t="18758" x="4902200" y="3155950"/>
          <p14:tracePt t="18776" x="5022850" y="3143250"/>
          <p14:tracePt t="18791" x="5086350" y="3124200"/>
          <p14:tracePt t="18808" x="5105400" y="3117850"/>
          <p14:tracePt t="18825" x="5130800" y="3105150"/>
          <p14:tracePt t="18841" x="5156200" y="3086100"/>
          <p14:tracePt t="18858" x="5168900" y="3086100"/>
          <p14:tracePt t="18875" x="5175250" y="3079750"/>
          <p14:tracePt t="18891" x="5207000" y="3060700"/>
          <p14:tracePt t="18908" x="5238750" y="3048000"/>
          <p14:tracePt t="18925" x="5308600" y="3028950"/>
          <p14:tracePt t="18942" x="5378450" y="3016250"/>
          <p14:tracePt t="18959" x="5467350" y="2984500"/>
          <p14:tracePt t="18977" x="5594350" y="2933700"/>
          <p14:tracePt t="18992" x="5638800" y="2889250"/>
          <p14:tracePt t="19008" x="5670550" y="2870200"/>
          <p14:tracePt t="19025" x="5695950" y="2844800"/>
          <p14:tracePt t="19041" x="5708650" y="2832100"/>
          <p14:tracePt t="19058" x="5715000" y="2819400"/>
          <p14:tracePt t="19075" x="5753100" y="2794000"/>
          <p14:tracePt t="19092" x="5772150" y="2768600"/>
          <p14:tracePt t="19108" x="5803900" y="2755900"/>
          <p14:tracePt t="19125" x="5822950" y="2730500"/>
          <p14:tracePt t="19142" x="5842000" y="2698750"/>
          <p14:tracePt t="19159" x="5842000" y="2679700"/>
          <p14:tracePt t="19176" x="5842000" y="2647950"/>
          <p14:tracePt t="19192" x="5842000" y="2622550"/>
          <p14:tracePt t="19208" x="5816600" y="2584450"/>
          <p14:tracePt t="19225" x="5759450" y="2533650"/>
          <p14:tracePt t="19242" x="5683250" y="2482850"/>
          <p14:tracePt t="19258" x="5594350" y="2432050"/>
          <p14:tracePt t="19275" x="5486400" y="2387600"/>
          <p14:tracePt t="19292" x="5384800" y="2349500"/>
          <p14:tracePt t="19309" x="5295900" y="2311400"/>
          <p14:tracePt t="19325" x="5200650" y="2286000"/>
          <p14:tracePt t="19342" x="5111750" y="2273300"/>
          <p14:tracePt t="19359" x="5035550" y="2273300"/>
          <p14:tracePt t="19376" x="4895850" y="2273300"/>
          <p14:tracePt t="19392" x="4813300" y="2273300"/>
          <p14:tracePt t="19409" x="4699000" y="2292350"/>
          <p14:tracePt t="19425" x="4584700" y="2305050"/>
          <p14:tracePt t="19442" x="4464050" y="2324100"/>
          <p14:tracePt t="19459" x="4330700" y="2336800"/>
          <p14:tracePt t="19475" x="4222750" y="2362200"/>
          <p14:tracePt t="19492" x="4146550" y="2368550"/>
          <p14:tracePt t="19509" x="4089400" y="2374900"/>
          <p14:tracePt t="19516" x="4051300" y="2381250"/>
          <p14:tracePt t="19525" x="4000500" y="2400300"/>
          <p14:tracePt t="19542" x="3898900" y="2413000"/>
          <p14:tracePt t="19559" x="3810000" y="2444750"/>
          <p14:tracePt t="19575" x="3740150" y="2457450"/>
          <p14:tracePt t="19592" x="3613150" y="2495550"/>
          <p14:tracePt t="19609" x="3524250" y="2527300"/>
          <p14:tracePt t="19625" x="3429000" y="2559050"/>
          <p14:tracePt t="19642" x="3321050" y="2578100"/>
          <p14:tracePt t="19659" x="3257550" y="2609850"/>
          <p14:tracePt t="19675" x="3213100" y="2635250"/>
          <p14:tracePt t="19692" x="3187700" y="2647950"/>
          <p14:tracePt t="19709" x="3162300" y="2660650"/>
          <p14:tracePt t="19726" x="3149600" y="2673350"/>
          <p14:tracePt t="19742" x="3130550" y="2686050"/>
          <p14:tracePt t="19759" x="3098800" y="2717800"/>
          <p14:tracePt t="19775" x="3060700" y="2743200"/>
          <p14:tracePt t="19792" x="3028950" y="2768600"/>
          <p14:tracePt t="19809" x="3003550" y="2800350"/>
          <p14:tracePt t="19825" x="2978150" y="2838450"/>
          <p14:tracePt t="19842" x="2940050" y="2901950"/>
          <p14:tracePt t="19859" x="2927350" y="2946400"/>
          <p14:tracePt t="19876" x="2914650" y="2978150"/>
          <p14:tracePt t="19892" x="2901950" y="3009900"/>
          <p14:tracePt t="19909" x="2901950" y="3016250"/>
          <p14:tracePt t="19926" x="2901950" y="3028950"/>
          <p14:tracePt t="19942" x="2901950" y="3041650"/>
          <p14:tracePt t="19959" x="2901950" y="3060700"/>
          <p14:tracePt t="19992" x="2901950" y="3079750"/>
          <p14:tracePt t="20026" x="2901950" y="3086100"/>
          <p14:tracePt t="20042" x="2901950" y="3098800"/>
          <p14:tracePt t="20064" x="2901950" y="3105150"/>
          <p14:tracePt t="20114" x="2901950" y="3111500"/>
          <p14:tracePt t="20137" x="2901950" y="3117850"/>
          <p14:tracePt t="20281" x="2901950" y="3124200"/>
          <p14:tracePt t="20289" x="2901950" y="3130550"/>
          <p14:tracePt t="20299" x="2901950" y="3136900"/>
          <p14:tracePt t="20309" x="2946400" y="3149600"/>
          <p14:tracePt t="20326" x="3111500" y="3194050"/>
          <p14:tracePt t="20343" x="3270250" y="3244850"/>
          <p14:tracePt t="20359" x="3416300" y="3289300"/>
          <p14:tracePt t="20376" x="3543300" y="3327400"/>
          <p14:tracePt t="20393" x="3562350" y="3333750"/>
          <p14:tracePt t="20532" x="3568700" y="3333750"/>
          <p14:tracePt t="20538" x="3587750" y="3333750"/>
          <p14:tracePt t="20548" x="3613150" y="3333750"/>
          <p14:tracePt t="20560" x="3670300" y="3327400"/>
          <p14:tracePt t="20577" x="3702050" y="3314700"/>
          <p14:tracePt t="20593" x="3759200" y="3276600"/>
          <p14:tracePt t="20609" x="3784600" y="3270250"/>
          <p14:tracePt t="20626" x="3790950" y="3263900"/>
          <p14:tracePt t="21637" x="3797300" y="3263900"/>
          <p14:tracePt t="21645" x="3810000" y="3263900"/>
          <p14:tracePt t="21653" x="3822700" y="3263900"/>
          <p14:tracePt t="21669" x="3854450" y="3263900"/>
          <p14:tracePt t="21684" x="3879850" y="3263900"/>
          <p14:tracePt t="21701" x="3898900" y="3263900"/>
          <p14:tracePt t="21718" x="3911600" y="3263900"/>
          <p14:tracePt t="21734" x="3924300" y="3263900"/>
          <p14:tracePt t="21750" x="3930650" y="3263900"/>
          <p14:tracePt t="21767" x="3949700" y="3263900"/>
          <p14:tracePt t="21916" x="3956050" y="3263900"/>
          <p14:tracePt t="21933" x="3968750" y="3263900"/>
          <p14:tracePt t="21948" x="3981450" y="3263900"/>
          <p14:tracePt t="21957" x="4000500" y="3263900"/>
          <p14:tracePt t="21969" x="4013200" y="3263900"/>
          <p14:tracePt t="21985" x="4070350" y="3263900"/>
          <p14:tracePt t="22001" x="4178300" y="3244850"/>
          <p14:tracePt t="22018" x="4235450" y="3238500"/>
          <p14:tracePt t="22034" x="4260850" y="3232150"/>
          <p14:tracePt t="22051" x="4267200" y="3232150"/>
          <p14:tracePt t="22396" x="4279900" y="3225800"/>
          <p14:tracePt t="22685" x="4318000" y="3225800"/>
          <p14:tracePt t="22693" x="4368800" y="3225800"/>
          <p14:tracePt t="22710" x="4521200" y="3219450"/>
          <p14:tracePt t="22727" x="4660900" y="3181350"/>
          <p14:tracePt t="22743" x="4756150" y="3149600"/>
          <p14:tracePt t="22760" x="4768850" y="3149600"/>
          <p14:tracePt t="22777" x="4781550" y="3143250"/>
          <p14:tracePt t="24045" x="4781550" y="3130550"/>
          <p14:tracePt t="24062" x="4787900" y="3117850"/>
          <p14:tracePt t="24069" x="4794250" y="3117850"/>
          <p14:tracePt t="24079" x="4800600" y="3117850"/>
          <p14:tracePt t="24086" x="4813300" y="3117850"/>
          <p14:tracePt t="24103" x="4819650" y="3117850"/>
          <p14:tracePt t="24120" x="4838700" y="3111500"/>
          <p14:tracePt t="25198" x="4826000" y="3111500"/>
          <p14:tracePt t="25205" x="4813300" y="3111500"/>
          <p14:tracePt t="25215" x="4794250" y="3111500"/>
          <p14:tracePt t="25223" x="4781550" y="3111500"/>
          <p14:tracePt t="25239" x="4711700" y="3098800"/>
          <p14:tracePt t="25256" x="4654550" y="3098800"/>
          <p14:tracePt t="25274" x="4603750" y="3098800"/>
          <p14:tracePt t="25290" x="4572000" y="3098800"/>
          <p14:tracePt t="27285" x="4572000" y="3092450"/>
          <p14:tracePt t="27325" x="4578350" y="3092450"/>
          <p14:tracePt t="27334" x="4584700" y="3092450"/>
          <p14:tracePt t="27341" x="4591050" y="3092450"/>
          <p14:tracePt t="27350" x="4597400" y="3092450"/>
          <p14:tracePt t="27361" x="4610100" y="3092450"/>
          <p14:tracePt t="28248" x="4565650" y="3092450"/>
          <p14:tracePt t="28255" x="4489450" y="3092450"/>
          <p14:tracePt t="28263" x="4425950" y="3092450"/>
          <p14:tracePt t="28272" x="4349750" y="3092450"/>
          <p14:tracePt t="28289" x="4241800" y="3092450"/>
          <p14:tracePt t="28306" x="4133850" y="3105150"/>
          <p14:tracePt t="28322" x="4032250" y="3130550"/>
          <p14:tracePt t="28339" x="3937000" y="3143250"/>
          <p14:tracePt t="28355" x="3905250" y="3155950"/>
          <p14:tracePt t="28372" x="3892550" y="3162300"/>
          <p14:tracePt t="28911" x="3905250" y="3162300"/>
          <p14:tracePt t="28920" x="3911600" y="3162300"/>
          <p14:tracePt t="28928" x="3917950" y="3162300"/>
          <p14:tracePt t="28936" x="3930650" y="3155950"/>
          <p14:tracePt t="28953" x="3949700" y="3155950"/>
          <p14:tracePt t="28970" x="3968750" y="3149600"/>
          <p14:tracePt t="28987" x="3981450" y="3143250"/>
          <p14:tracePt t="29128" x="3968750" y="3136900"/>
          <p14:tracePt t="29136" x="3949700" y="3136900"/>
          <p14:tracePt t="29145" x="3930650" y="3130550"/>
          <p14:tracePt t="29153" x="3911600" y="3130550"/>
          <p14:tracePt t="29170" x="3867150" y="3130550"/>
          <p14:tracePt t="29186" x="3841750" y="3130550"/>
          <p14:tracePt t="29203" x="3822700" y="3130550"/>
          <p14:tracePt t="29220" x="3816350" y="3130550"/>
          <p14:tracePt t="29381" x="3841750" y="3124200"/>
          <p14:tracePt t="29392" x="3879850" y="3124200"/>
          <p14:tracePt t="29397" x="3930650" y="3111500"/>
          <p14:tracePt t="29408" x="3968750" y="3111500"/>
          <p14:tracePt t="29420" x="4070350" y="3111500"/>
          <p14:tracePt t="29437" x="4178300" y="3098800"/>
          <p14:tracePt t="29453" x="4292600" y="3086100"/>
          <p14:tracePt t="29470" x="4394200" y="3067050"/>
          <p14:tracePt t="29486" x="4438650" y="3060700"/>
          <p14:tracePt t="29583" x="4445000" y="3060700"/>
          <p14:tracePt t="29592" x="4451350" y="3060700"/>
          <p14:tracePt t="29598" x="4457700" y="3060700"/>
          <p14:tracePt t="29607" x="4464050" y="3060700"/>
          <p14:tracePt t="29620" x="4483100" y="3060700"/>
          <p14:tracePt t="29637" x="4514850" y="3060700"/>
          <p14:tracePt t="29653" x="4559300" y="3060700"/>
          <p14:tracePt t="29670" x="4616450" y="3060700"/>
          <p14:tracePt t="29687" x="4654550" y="3060700"/>
          <p14:tracePt t="29703" x="4711700" y="3067050"/>
          <p14:tracePt t="29720" x="4781550" y="3079750"/>
          <p14:tracePt t="29737" x="4864100" y="3079750"/>
          <p14:tracePt t="29753" x="4940300" y="3079750"/>
          <p14:tracePt t="29770" x="4984750" y="3079750"/>
          <p14:tracePt t="29788" x="5010150" y="3079750"/>
          <p14:tracePt t="29803" x="5016500" y="3079750"/>
          <p14:tracePt t="29820" x="5022850" y="3079750"/>
          <p14:tracePt t="29841" x="5029200" y="3079750"/>
          <p14:tracePt t="29854" x="5035550" y="3079750"/>
          <p14:tracePt t="29870" x="5048250" y="3079750"/>
          <p14:tracePt t="29887" x="5054600" y="3073400"/>
          <p14:tracePt t="30008" x="5048250" y="3073400"/>
          <p14:tracePt t="30026" x="5041900" y="3073400"/>
          <p14:tracePt t="30056" x="5035550" y="3073400"/>
          <p14:tracePt t="30071" x="5029200" y="3073400"/>
          <p14:tracePt t="30079" x="5022850" y="3073400"/>
          <p14:tracePt t="30087" x="4991100" y="3079750"/>
          <p14:tracePt t="30104" x="4889500" y="3111500"/>
          <p14:tracePt t="30120" x="4743450" y="3155950"/>
          <p14:tracePt t="30137" x="4533900" y="3200400"/>
          <p14:tracePt t="30154" x="4305300" y="3244850"/>
          <p14:tracePt t="30170" x="3962400" y="3263900"/>
          <p14:tracePt t="30187" x="3632200" y="3263900"/>
          <p14:tracePt t="30205" x="3346450" y="3282950"/>
          <p14:tracePt t="30220" x="3276600" y="3289300"/>
          <p14:tracePt t="30237" x="3263900" y="3289300"/>
          <p14:tracePt t="30302" x="3257550" y="3289300"/>
          <p14:tracePt t="30310" x="3251200" y="3295650"/>
          <p14:tracePt t="30320" x="3238500" y="3295650"/>
          <p14:tracePt t="30337" x="3200400" y="3302000"/>
          <p14:tracePt t="30354" x="3168650" y="3302000"/>
          <p14:tracePt t="30371" x="3111500" y="3314700"/>
          <p14:tracePt t="30387" x="3035300" y="3314700"/>
          <p14:tracePt t="30404" x="2946400" y="3321050"/>
          <p14:tracePt t="30420" x="2933700" y="3327400"/>
          <p14:tracePt t="30437" x="2927350" y="3327400"/>
          <p14:tracePt t="30665" x="2921000" y="3327400"/>
          <p14:tracePt t="30671" x="2914650" y="3327400"/>
          <p14:tracePt t="30678" x="2901950" y="3327400"/>
          <p14:tracePt t="30687" x="2895600" y="3327400"/>
          <p14:tracePt t="30704" x="2870200" y="3327400"/>
          <p14:tracePt t="30721" x="2844800" y="3327400"/>
          <p14:tracePt t="30738" x="2825750" y="3327400"/>
          <p14:tracePt t="30754" x="2813050" y="3327400"/>
          <p14:tracePt t="30771" x="2800350" y="3327400"/>
          <p14:tracePt t="30788" x="2794000" y="3327400"/>
          <p14:tracePt t="30824" x="2787650" y="3321050"/>
          <p14:tracePt t="30847" x="2774950" y="3321050"/>
          <p14:tracePt t="30872" x="2768600" y="3321050"/>
          <p14:tracePt t="30880" x="2762250" y="3321050"/>
          <p14:tracePt t="30888" x="2755900" y="3314700"/>
          <p14:tracePt t="30912" x="2749550" y="3314700"/>
          <p14:tracePt t="30992" x="2743200" y="3308350"/>
          <p14:tracePt t="31104" x="2743200" y="3302000"/>
          <p14:tracePt t="31503" x="2736850" y="3302000"/>
          <p14:tracePt t="31577" x="2730500" y="3295650"/>
          <p14:tracePt t="31601" x="2724150" y="3289300"/>
          <p14:tracePt t="32153" x="2717800" y="3289300"/>
          <p14:tracePt t="32161" x="2711450" y="3289300"/>
          <p14:tracePt t="32175" x="2686050" y="3276600"/>
          <p14:tracePt t="32195" x="2673350" y="3270250"/>
          <p14:tracePt t="32211" x="2654300" y="3263900"/>
          <p14:tracePt t="32228" x="2641600" y="3263900"/>
          <p14:tracePt t="32245" x="2635250" y="3263900"/>
          <p14:tracePt t="32858" x="2647950" y="3263900"/>
          <p14:tracePt t="32866" x="2673350" y="3263900"/>
          <p14:tracePt t="32874" x="2692400" y="3263900"/>
          <p14:tracePt t="32882" x="2705100" y="3263900"/>
          <p14:tracePt t="32899" x="2743200" y="3263900"/>
          <p14:tracePt t="32916" x="2768600" y="3263900"/>
          <p14:tracePt t="32933" x="2774950" y="3263900"/>
          <p14:tracePt t="33201" x="2781300" y="3263900"/>
          <p14:tracePt t="33209" x="2794000" y="3263900"/>
          <p14:tracePt t="33218" x="2819400" y="3263900"/>
          <p14:tracePt t="33226" x="2844800" y="3263900"/>
          <p14:tracePt t="33243" x="2978150" y="3263900"/>
          <p14:tracePt t="33259" x="3175000" y="3263900"/>
          <p14:tracePt t="33276" x="3371850" y="3263900"/>
          <p14:tracePt t="33293" x="3575050" y="3263900"/>
          <p14:tracePt t="33311" x="3702050" y="3238500"/>
          <p14:tracePt t="33326" x="3803650" y="3225800"/>
          <p14:tracePt t="33458" x="3810000" y="3225800"/>
          <p14:tracePt t="33465" x="3822700" y="3219450"/>
          <p14:tracePt t="33476" x="3829050" y="3219450"/>
          <p14:tracePt t="33492" x="3854450" y="3206750"/>
          <p14:tracePt t="33509" x="3943350" y="3181350"/>
          <p14:tracePt t="33526" x="4038600" y="3155950"/>
          <p14:tracePt t="33543" x="4216400" y="3111500"/>
          <p14:tracePt t="33559" x="4387850" y="3073400"/>
          <p14:tracePt t="33576" x="4559300" y="3009900"/>
          <p14:tracePt t="33593" x="4679950" y="2984500"/>
          <p14:tracePt t="33609" x="4756150" y="2959100"/>
          <p14:tracePt t="33626" x="4813300" y="2927350"/>
          <p14:tracePt t="33643" x="4857750" y="2921000"/>
          <p14:tracePt t="33659" x="4895850" y="2921000"/>
          <p14:tracePt t="33676" x="4933950" y="2914650"/>
          <p14:tracePt t="33693" x="4991100" y="2901950"/>
          <p14:tracePt t="33711" x="5105400" y="2895600"/>
          <p14:tracePt t="33726" x="5257800" y="2876550"/>
          <p14:tracePt t="33743" x="5378450" y="2863850"/>
          <p14:tracePt t="33760" x="5499100" y="2844800"/>
          <p14:tracePt t="33776" x="5607050" y="2825750"/>
          <p14:tracePt t="33793" x="5676900" y="2800350"/>
          <p14:tracePt t="33810" x="5715000" y="2781300"/>
          <p14:tracePt t="33826" x="5734050" y="2774950"/>
          <p14:tracePt t="33843" x="5740400" y="2768600"/>
          <p14:tracePt t="33860" x="5740400" y="2762250"/>
          <p14:tracePt t="33888" x="5746750" y="2755900"/>
          <p14:tracePt t="33906" x="5753100" y="2743200"/>
          <p14:tracePt t="33916" x="5759450" y="2736850"/>
          <p14:tracePt t="33926" x="5765800" y="2724150"/>
          <p14:tracePt t="33943" x="5784850" y="2705100"/>
          <p14:tracePt t="33960" x="5803900" y="2667000"/>
          <p14:tracePt t="33977" x="5829300" y="2628900"/>
          <p14:tracePt t="33993" x="5848350" y="2609850"/>
          <p14:tracePt t="34010" x="5854700" y="2578100"/>
          <p14:tracePt t="34027" x="5854700" y="2571750"/>
          <p14:tracePt t="34043" x="5854700" y="2565400"/>
          <p14:tracePt t="34060" x="5835650" y="2546350"/>
          <p14:tracePt t="34077" x="5791200" y="2533650"/>
          <p14:tracePt t="34094" x="5740400" y="2514600"/>
          <p14:tracePt t="34111" x="5664200" y="2495550"/>
          <p14:tracePt t="34127" x="5588000" y="2476500"/>
          <p14:tracePt t="34144" x="5486400" y="2444750"/>
          <p14:tracePt t="34160" x="5391150" y="2419350"/>
          <p14:tracePt t="34177" x="5295900" y="2387600"/>
          <p14:tracePt t="34193" x="5175250" y="2381250"/>
          <p14:tracePt t="34210" x="5067300" y="2368550"/>
          <p14:tracePt t="34227" x="4972050" y="2368550"/>
          <p14:tracePt t="34243" x="4864100" y="2368550"/>
          <p14:tracePt t="34260" x="4743450" y="2368550"/>
          <p14:tracePt t="34277" x="4597400" y="2368550"/>
          <p14:tracePt t="34295" x="4457700" y="2368550"/>
          <p14:tracePt t="34311" x="4267200" y="2368550"/>
          <p14:tracePt t="34327" x="4159250" y="2368550"/>
          <p14:tracePt t="34344" x="4064000" y="2368550"/>
          <p14:tracePt t="34360" x="3981450" y="2368550"/>
          <p14:tracePt t="34377" x="3898900" y="2368550"/>
          <p14:tracePt t="34394" x="3810000" y="2400300"/>
          <p14:tracePt t="34410" x="3708400" y="2419350"/>
          <p14:tracePt t="34427" x="3606800" y="2451100"/>
          <p14:tracePt t="34444" x="3498850" y="2482850"/>
          <p14:tracePt t="34460" x="3397250" y="2514600"/>
          <p14:tracePt t="34477" x="3302000" y="2552700"/>
          <p14:tracePt t="34494" x="3232150" y="2590800"/>
          <p14:tracePt t="34510" x="3168650" y="2641600"/>
          <p14:tracePt t="34527" x="3130550" y="2679700"/>
          <p14:tracePt t="34544" x="3098800" y="2698750"/>
          <p14:tracePt t="34560" x="3067050" y="2743200"/>
          <p14:tracePt t="34577" x="3048000" y="2774950"/>
          <p14:tracePt t="34594" x="3022600" y="2806700"/>
          <p14:tracePt t="34610" x="3009900" y="2832100"/>
          <p14:tracePt t="34627" x="2997200" y="2857500"/>
          <p14:tracePt t="34644" x="2990850" y="2870200"/>
          <p14:tracePt t="34660" x="2978150" y="2901950"/>
          <p14:tracePt t="34677" x="2965450" y="2921000"/>
          <p14:tracePt t="34694" x="2965450" y="2946400"/>
          <p14:tracePt t="34710" x="2965450" y="2965450"/>
          <p14:tracePt t="34727" x="2965450" y="2990850"/>
          <p14:tracePt t="34760" x="2965450" y="3009900"/>
          <p14:tracePt t="34777" x="2965450" y="3016250"/>
          <p14:tracePt t="34794" x="2978150" y="3035300"/>
          <p14:tracePt t="34810" x="3041650" y="3073400"/>
          <p14:tracePt t="34827" x="3111500" y="3092450"/>
          <p14:tracePt t="34844" x="3244850" y="3130550"/>
          <p14:tracePt t="34861" x="3390900" y="3162300"/>
          <p14:tracePt t="34877" x="3530600" y="3168650"/>
          <p14:tracePt t="34896" x="3683000" y="3181350"/>
          <p14:tracePt t="34911" x="3740150" y="3181350"/>
          <p14:tracePt t="34927" x="3759200" y="3181350"/>
          <p14:tracePt t="36011" x="3822700" y="3181350"/>
          <p14:tracePt t="36020" x="3873500" y="3181350"/>
          <p14:tracePt t="36028" x="3917950" y="3181350"/>
          <p14:tracePt t="36037" x="3949700" y="3181350"/>
          <p14:tracePt t="36053" x="4000500" y="3181350"/>
          <p14:tracePt t="36071" x="4019550" y="3181350"/>
          <p14:tracePt t="36087" x="4025900" y="3181350"/>
          <p14:tracePt t="36291" x="4032250" y="3181350"/>
          <p14:tracePt t="36300" x="4044950" y="3181350"/>
          <p14:tracePt t="36314" x="4057650" y="3181350"/>
          <p14:tracePt t="36324" x="4076700" y="3168650"/>
          <p14:tracePt t="36333" x="4083050" y="3168650"/>
          <p14:tracePt t="36349" x="4171950" y="3168650"/>
          <p14:tracePt t="36368" x="4267200" y="3168650"/>
          <p14:tracePt t="36384" x="4394200" y="3168650"/>
          <p14:tracePt t="36401" x="4438650" y="3155950"/>
          <p14:tracePt t="36416" x="4489450" y="3136900"/>
          <p14:tracePt t="36433" x="4502150" y="3124200"/>
          <p14:tracePt t="36449" x="4508500" y="3124200"/>
          <p14:tracePt t="36466" x="4521200" y="3111500"/>
          <p14:tracePt t="36499" x="4527550" y="3105150"/>
          <p14:tracePt t="36539" x="4533900" y="3098800"/>
          <p14:tracePt t="36556" x="4546600" y="3086100"/>
          <p14:tracePt t="36577" x="4565650" y="3086100"/>
          <p14:tracePt t="36586" x="4572000" y="3079750"/>
          <p14:tracePt t="36593" x="4591050" y="3079750"/>
          <p14:tracePt t="36602" x="4616450" y="3079750"/>
          <p14:tracePt t="36616" x="4648200" y="3073400"/>
          <p14:tracePt t="36633" x="4692650" y="3073400"/>
          <p14:tracePt t="36649" x="4737100" y="3060700"/>
          <p14:tracePt t="36666" x="4781550" y="3048000"/>
          <p14:tracePt t="36683" x="4806950" y="3041650"/>
          <p14:tracePt t="36699" x="4838700" y="3028950"/>
          <p14:tracePt t="36716" x="4883150" y="3009900"/>
          <p14:tracePt t="36733" x="4927600" y="2997200"/>
          <p14:tracePt t="36749" x="4997450" y="2978150"/>
          <p14:tracePt t="36766" x="5048250" y="2952750"/>
          <p14:tracePt t="36783" x="5086350" y="2933700"/>
          <p14:tracePt t="36799" x="5118100" y="2921000"/>
          <p14:tracePt t="36816" x="5143500" y="2901950"/>
          <p14:tracePt t="36833" x="5168900" y="2889250"/>
          <p14:tracePt t="36849" x="5194300" y="2870200"/>
          <p14:tracePt t="36866" x="5226050" y="2838450"/>
          <p14:tracePt t="36883" x="5251450" y="2813050"/>
          <p14:tracePt t="36899" x="5251450" y="2800350"/>
          <p14:tracePt t="36916" x="5257800" y="2787650"/>
          <p14:tracePt t="36933" x="5257800" y="2774950"/>
          <p14:tracePt t="36949" x="5264150" y="2762250"/>
          <p14:tracePt t="36967" x="5264150" y="2743200"/>
          <p14:tracePt t="36983" x="5270500" y="2717800"/>
          <p14:tracePt t="36999" x="5270500" y="2705100"/>
          <p14:tracePt t="37016" x="5270500" y="2686050"/>
          <p14:tracePt t="37033" x="5264150" y="2660650"/>
          <p14:tracePt t="37050" x="5213350" y="2635250"/>
          <p14:tracePt t="37066" x="5143500" y="2597150"/>
          <p14:tracePt t="37083" x="5060950" y="2565400"/>
          <p14:tracePt t="37100" x="4991100" y="2552700"/>
          <p14:tracePt t="37116" x="4921250" y="2533650"/>
          <p14:tracePt t="37133" x="4851400" y="2527300"/>
          <p14:tracePt t="37150" x="4787900" y="2520950"/>
          <p14:tracePt t="37167" x="4737100" y="2520950"/>
          <p14:tracePt t="37184" x="4673600" y="2520950"/>
          <p14:tracePt t="37200" x="4616450" y="2540000"/>
          <p14:tracePt t="37216" x="4546600" y="2559050"/>
          <p14:tracePt t="37233" x="4476750" y="2571750"/>
          <p14:tracePt t="37250" x="4432300" y="2590800"/>
          <p14:tracePt t="37266" x="4375150" y="2597150"/>
          <p14:tracePt t="37283" x="4311650" y="2597150"/>
          <p14:tracePt t="37300" x="4260850" y="2597150"/>
          <p14:tracePt t="37316" x="4197350" y="2603500"/>
          <p14:tracePt t="37333" x="4121150" y="2609850"/>
          <p14:tracePt t="37350" x="4032250" y="2635250"/>
          <p14:tracePt t="37366" x="3886200" y="2654300"/>
          <p14:tracePt t="37383" x="3670300" y="2686050"/>
          <p14:tracePt t="37400" x="3536950" y="2724150"/>
          <p14:tracePt t="37417" x="3422650" y="2774950"/>
          <p14:tracePt t="37433" x="3352800" y="2838450"/>
          <p14:tracePt t="37450" x="3289300" y="2882900"/>
          <p14:tracePt t="37466" x="3238500" y="2940050"/>
          <p14:tracePt t="37483" x="3206750" y="3003550"/>
          <p14:tracePt t="37500" x="3175000" y="3086100"/>
          <p14:tracePt t="37517" x="3162300" y="3143250"/>
          <p14:tracePt t="37523" x="3143250" y="3200400"/>
          <p14:tracePt t="37533" x="3130550" y="3225800"/>
          <p14:tracePt t="37555" x="3130550" y="3276600"/>
          <p14:tracePt t="37568" x="3130550" y="3282950"/>
          <p14:tracePt t="37584" x="3130550" y="3295650"/>
          <p14:tracePt t="37617" x="3130550" y="3308350"/>
          <p14:tracePt t="37633" x="3143250" y="3308350"/>
          <p14:tracePt t="37650" x="3175000" y="3308350"/>
          <p14:tracePt t="37667" x="3238500" y="3314700"/>
          <p14:tracePt t="37683" x="3346450" y="3314700"/>
          <p14:tracePt t="37700" x="3467100" y="3314700"/>
          <p14:tracePt t="37717" x="3619500" y="3314700"/>
          <p14:tracePt t="37733" x="3790950" y="3295650"/>
          <p14:tracePt t="37750" x="3911600" y="3276600"/>
          <p14:tracePt t="37767" x="4006850" y="3251200"/>
          <p14:tracePt t="37784" x="4083050" y="3225800"/>
          <p14:tracePt t="37800" x="4121150" y="3219450"/>
          <p14:tracePt t="37817" x="4133850" y="3213100"/>
          <p14:tracePt t="37834" x="4146550" y="3213100"/>
          <p14:tracePt t="37850" x="4165600" y="3213100"/>
          <p14:tracePt t="37867" x="4178300" y="3200400"/>
          <p14:tracePt t="37884" x="4184650" y="3200400"/>
          <p14:tracePt t="38538" x="4191000" y="3200400"/>
          <p14:tracePt t="38547" x="4216400" y="3200400"/>
          <p14:tracePt t="38554" x="4248150" y="3200400"/>
          <p14:tracePt t="38564" x="4273550" y="3200400"/>
          <p14:tracePt t="38576" x="4286250" y="3200400"/>
          <p14:tracePt t="38593" x="4305300" y="3200400"/>
          <p14:tracePt t="38610" x="4337050" y="3200400"/>
          <p14:tracePt t="38626" x="4413250" y="3194050"/>
          <p14:tracePt t="38643" x="4502150" y="3168650"/>
          <p14:tracePt t="38660" x="4546600" y="3155950"/>
          <p14:tracePt t="38677" x="4572000" y="3136900"/>
          <p14:tracePt t="38693" x="4578350" y="3136900"/>
          <p14:tracePt t="38874" x="4584700" y="3130550"/>
          <p14:tracePt t="38883" x="4597400" y="3117850"/>
          <p14:tracePt t="38893" x="4616450" y="3105150"/>
          <p14:tracePt t="38910" x="4699000" y="3067050"/>
          <p14:tracePt t="38926" x="4806950" y="3022600"/>
          <p14:tracePt t="38943" x="4933950" y="2971800"/>
          <p14:tracePt t="38960" x="5003800" y="2946400"/>
          <p14:tracePt t="38977" x="5016500" y="2946400"/>
          <p14:tracePt t="40581" x="5016500" y="2959100"/>
          <p14:tracePt t="40588" x="5016500" y="2971800"/>
          <p14:tracePt t="40607" x="5016500" y="2978150"/>
          <p14:tracePt t="40790" x="5003800" y="2990850"/>
          <p14:tracePt t="40806" x="4991100" y="3003550"/>
          <p14:tracePt t="40823" x="4984750" y="3003550"/>
          <p14:tracePt t="40838" x="4972050" y="3009900"/>
          <p14:tracePt t="40854" x="4959350" y="3009900"/>
          <p14:tracePt t="40861" x="4959350" y="3016250"/>
          <p14:tracePt t="40868" x="4953000" y="3016250"/>
          <p14:tracePt t="40884" x="4933950" y="3016250"/>
          <p14:tracePt t="40897" x="4921250" y="3016250"/>
          <p14:tracePt t="40914" x="4876800" y="3035300"/>
          <p14:tracePt t="40931" x="4845050" y="3035300"/>
          <p14:tracePt t="40948" x="4768850" y="3048000"/>
          <p14:tracePt t="40964" x="4749800" y="3054350"/>
          <p14:tracePt t="41293" x="4768850" y="3060700"/>
          <p14:tracePt t="41302" x="4864100" y="3073400"/>
          <p14:tracePt t="41310" x="5029200" y="3105150"/>
          <p14:tracePt t="41318" x="5276850" y="3130550"/>
          <p14:tracePt t="41335" x="6070600" y="3219450"/>
          <p14:tracePt t="41351" x="6832600" y="3263900"/>
          <p14:tracePt t="41368" x="7435850" y="3263900"/>
          <p14:tracePt t="41386" x="7867650" y="3263900"/>
          <p14:tracePt t="41402" x="8318500" y="3219450"/>
          <p14:tracePt t="41418" x="8769350" y="3149600"/>
          <p14:tracePt t="41435" x="9036050" y="3136900"/>
          <p14:tracePt t="41451" x="9271000" y="3136900"/>
          <p14:tracePt t="41468" x="9436100" y="3136900"/>
          <p14:tracePt t="41484" x="9518650" y="3136900"/>
          <p14:tracePt t="41501" x="9544050" y="3136900"/>
          <p14:tracePt t="41788" x="9537700" y="3136900"/>
          <p14:tracePt t="41798" x="9518650" y="3136900"/>
          <p14:tracePt t="41812" x="9505950" y="3143250"/>
          <p14:tracePt t="41828" x="9493250" y="3143250"/>
          <p14:tracePt t="41836" x="9493250" y="3149600"/>
          <p14:tracePt t="42244" x="9486900" y="3149600"/>
          <p14:tracePt t="42680" x="9493250" y="3149600"/>
          <p14:tracePt t="42688" x="9575800" y="3168650"/>
          <p14:tracePt t="42697" x="9639300" y="3187700"/>
          <p14:tracePt t="42719" x="9690100" y="3213100"/>
          <p14:tracePt t="42735" x="9690100" y="3225800"/>
          <p14:tracePt t="42752" x="9690100" y="3244850"/>
          <p14:tracePt t="42769" x="9690100" y="3270250"/>
          <p14:tracePt t="42785" x="9690100" y="3289300"/>
          <p14:tracePt t="42862" x="9690100" y="3295650"/>
          <p14:tracePt t="43182" x="9664700" y="3302000"/>
          <p14:tracePt t="43191" x="9620250" y="3302000"/>
          <p14:tracePt t="43202" x="9575800" y="3302000"/>
          <p14:tracePt t="43220" x="9499600" y="3302000"/>
          <p14:tracePt t="43235" x="9448800" y="3302000"/>
          <p14:tracePt t="43251" x="9398000" y="3302000"/>
          <p14:tracePt t="43268" x="9366250" y="3302000"/>
          <p14:tracePt t="43285" x="9359900" y="3302000"/>
          <p14:tracePt t="43301" x="9353550" y="3302000"/>
          <p14:tracePt t="43318" x="9340850" y="3302000"/>
          <p14:tracePt t="43975" x="9334500" y="3289300"/>
          <p14:tracePt t="43984" x="9321800" y="3289300"/>
          <p14:tracePt t="43998" x="9302750" y="3289300"/>
          <p14:tracePt t="44015" x="9296400" y="3289300"/>
          <p14:tracePt t="44047" x="9283700" y="3282950"/>
          <p14:tracePt t="44070" x="9277350" y="3282950"/>
          <p14:tracePt t="44088" x="9271000" y="3282950"/>
          <p14:tracePt t="44104" x="9264650" y="3276600"/>
          <p14:tracePt t="44159" x="9258300" y="3276600"/>
          <p14:tracePt t="44166" x="9251950" y="3276600"/>
          <p14:tracePt t="44255" x="9245600" y="3270250"/>
          <p14:tracePt t="44359" x="9239250" y="3270250"/>
          <p14:tracePt t="44367" x="9232900" y="3263900"/>
          <p14:tracePt t="44375" x="9226550" y="3257550"/>
          <p14:tracePt t="44392" x="9201150" y="3251200"/>
          <p14:tracePt t="44400" x="9188450" y="3238500"/>
          <p14:tracePt t="44417" x="9144000" y="3232150"/>
          <p14:tracePt t="44434" x="9074150" y="3206750"/>
          <p14:tracePt t="44451" x="9036050" y="3200400"/>
          <p14:tracePt t="44631" x="9042400" y="3200400"/>
          <p14:tracePt t="44639" x="9061450" y="3200400"/>
          <p14:tracePt t="44651" x="9067800" y="3200400"/>
          <p14:tracePt t="44668" x="9099550" y="3200400"/>
          <p14:tracePt t="44684" x="9150350" y="3213100"/>
          <p14:tracePt t="44701" x="9226550" y="3238500"/>
          <p14:tracePt t="44717" x="9290050" y="3244850"/>
          <p14:tracePt t="44734" x="9410700" y="3251200"/>
          <p14:tracePt t="44751" x="9582150" y="3251200"/>
          <p14:tracePt t="44767" x="9740900" y="3251200"/>
          <p14:tracePt t="44784" x="9918700" y="3238500"/>
          <p14:tracePt t="44801" x="10039350" y="3232150"/>
          <p14:tracePt t="44817" x="10153650" y="3232150"/>
          <p14:tracePt t="44834" x="10261600" y="3232150"/>
          <p14:tracePt t="44852" x="10375900" y="3244850"/>
          <p14:tracePt t="44867" x="10407650" y="3251200"/>
          <p14:tracePt t="44884" x="10433050" y="3263900"/>
          <p14:tracePt t="44900" x="10445750" y="3263900"/>
          <p14:tracePt t="44918" x="10471150" y="3263900"/>
          <p14:tracePt t="44934" x="10483850" y="3263900"/>
          <p14:tracePt t="44951" x="10509250" y="3263900"/>
          <p14:tracePt t="44967" x="10553700" y="3263900"/>
          <p14:tracePt t="44984" x="10585450" y="3263900"/>
          <p14:tracePt t="45000" x="10629900" y="3257550"/>
          <p14:tracePt t="45017" x="10642600" y="3257550"/>
          <p14:tracePt t="45022" x="10648950" y="3257550"/>
          <p14:tracePt t="45583" x="10636250" y="3257550"/>
          <p14:tracePt t="45591" x="10623550" y="3257550"/>
          <p14:tracePt t="45601" x="10610850" y="3257550"/>
          <p14:tracePt t="45618" x="10598150" y="3251200"/>
          <p14:tracePt t="45636" x="10579100" y="3251200"/>
          <p14:tracePt t="45651" x="10572750" y="3251200"/>
          <p14:tracePt t="45668" x="10566400" y="3251200"/>
          <p14:tracePt t="45909" x="10553700" y="3251200"/>
          <p14:tracePt t="45918" x="10547350" y="3251200"/>
          <p14:tracePt t="45925" x="10541000" y="3251200"/>
          <p14:tracePt t="45944" x="10515600" y="3251200"/>
          <p14:tracePt t="45950" x="10490200" y="3251200"/>
          <p14:tracePt t="45966" x="10464800" y="3251200"/>
          <p14:tracePt t="45983" x="10458450" y="3251200"/>
          <p14:tracePt t="46000" x="10445750" y="3251200"/>
          <p14:tracePt t="46104" x="10439400" y="3251200"/>
          <p14:tracePt t="46120" x="10433050" y="3251200"/>
          <p14:tracePt t="46158" x="10426700" y="3251200"/>
          <p14:tracePt t="46190" x="10420350" y="3251200"/>
          <p14:tracePt t="46232" x="10414000" y="3251200"/>
          <p14:tracePt t="46272" x="10401300" y="3251200"/>
          <p14:tracePt t="46289" x="10394950" y="3251200"/>
          <p14:tracePt t="46896" x="10388600" y="3251200"/>
          <p14:tracePt t="47047" x="10382250" y="3257550"/>
          <p14:tracePt t="47184" x="10375900" y="3257550"/>
          <p14:tracePt t="47208" x="10375900" y="3263900"/>
          <p14:tracePt t="47753" x="10369550" y="3270250"/>
          <p14:tracePt t="47760" x="10363200" y="3270250"/>
          <p14:tracePt t="47800" x="10356850" y="3270250"/>
          <p14:tracePt t="47818" x="10350500" y="3270250"/>
          <p14:tracePt t="47824" x="10344150" y="3270250"/>
          <p14:tracePt t="47833" x="10331450" y="3270250"/>
          <p14:tracePt t="47845" x="10325100" y="3270250"/>
          <p14:tracePt t="47861" x="10293350" y="3270250"/>
          <p14:tracePt t="47877" x="10223500" y="3289300"/>
          <p14:tracePt t="47894" x="10128250" y="3295650"/>
          <p14:tracePt t="47911" x="9994900" y="3327400"/>
          <p14:tracePt t="47928" x="9766300" y="3352800"/>
          <p14:tracePt t="47944" x="9398000" y="3397250"/>
          <p14:tracePt t="47961" x="8877300" y="3479800"/>
          <p14:tracePt t="47978" x="8229600" y="3581400"/>
          <p14:tracePt t="47994" x="7518400" y="3670300"/>
          <p14:tracePt t="48011" x="6851650" y="3759200"/>
          <p14:tracePt t="48018" x="6540500" y="3816350"/>
          <p14:tracePt t="48029" x="6273800" y="3841750"/>
          <p14:tracePt t="48045" x="5632450" y="3937000"/>
          <p14:tracePt t="48061" x="5321300" y="3994150"/>
          <p14:tracePt t="48078" x="5130800" y="4006850"/>
          <p14:tracePt t="48095" x="4946650" y="4025900"/>
          <p14:tracePt t="48111" x="4743450" y="4051300"/>
          <p14:tracePt t="48128" x="4572000" y="4089400"/>
          <p14:tracePt t="48145" x="4464050" y="4095750"/>
          <p14:tracePt t="48161" x="4387850" y="4114800"/>
          <p14:tracePt t="48178" x="4343400" y="4121150"/>
          <p14:tracePt t="48195" x="4286250" y="4127500"/>
          <p14:tracePt t="48211" x="4197350" y="4140200"/>
          <p14:tracePt t="48230" x="4006850" y="4171950"/>
          <p14:tracePt t="48245" x="3822700" y="4191000"/>
          <p14:tracePt t="48261" x="3644900" y="4216400"/>
          <p14:tracePt t="48278" x="3448050" y="4248150"/>
          <p14:tracePt t="48295" x="3276600" y="4286250"/>
          <p14:tracePt t="48312" x="3162300" y="4292600"/>
          <p14:tracePt t="48328" x="3079750" y="4318000"/>
          <p14:tracePt t="48345" x="3028950" y="4318000"/>
          <p14:tracePt t="48362" x="3009900" y="4324350"/>
          <p14:tracePt t="48378" x="3003550" y="4330700"/>
          <p14:tracePt t="48417" x="2997200" y="4330700"/>
          <p14:tracePt t="48425" x="2984500" y="4330700"/>
          <p14:tracePt t="48433" x="2971800" y="4330700"/>
          <p14:tracePt t="48445" x="2921000" y="4330700"/>
          <p14:tracePt t="48462" x="2863850" y="4330700"/>
          <p14:tracePt t="48478" x="2838450" y="4330700"/>
          <p14:tracePt t="48495" x="2825750" y="4330700"/>
          <p14:tracePt t="48511" x="2813050" y="4330700"/>
          <p14:tracePt t="48567" x="2800350" y="4318000"/>
          <p14:tracePt t="48592" x="2794000" y="4318000"/>
          <p14:tracePt t="48607" x="2794000" y="4311650"/>
          <p14:tracePt t="48616" x="2794000" y="4305300"/>
          <p14:tracePt t="48623" x="2787650" y="4305300"/>
          <p14:tracePt t="48633" x="2781300" y="4292600"/>
          <p14:tracePt t="48655" x="2774950" y="4286250"/>
          <p14:tracePt t="48671" x="2774950" y="4279900"/>
          <p14:tracePt t="48769" x="2768600" y="4273550"/>
          <p14:tracePt t="48792" x="2762250" y="4267200"/>
          <p14:tracePt t="48833" x="2755900" y="4267200"/>
          <p14:tracePt t="48850" x="2743200" y="4267200"/>
          <p14:tracePt t="48881" x="2736850" y="4260850"/>
          <p14:tracePt t="49314" x="2730500" y="4248150"/>
          <p14:tracePt t="49322" x="2755900" y="4229100"/>
          <p14:tracePt t="49331" x="2806700" y="4197350"/>
          <p14:tracePt t="49343" x="2882900" y="4127500"/>
          <p14:tracePt t="49355" x="2927350" y="4076700"/>
          <p14:tracePt t="49372" x="3028950" y="3943350"/>
          <p14:tracePt t="49391" x="3086100" y="3829050"/>
          <p14:tracePt t="49405" x="3117850" y="3683000"/>
          <p14:tracePt t="49422" x="3117850" y="3657600"/>
          <p14:tracePt t="49438" x="3124200" y="3606800"/>
          <p14:tracePt t="49455" x="3136900" y="3575050"/>
          <p14:tracePt t="49471" x="3143250" y="3536950"/>
          <p14:tracePt t="49488" x="3175000" y="3498850"/>
          <p14:tracePt t="49505" x="3194050" y="3454400"/>
          <p14:tracePt t="49521" x="3206750" y="3429000"/>
          <p14:tracePt t="49527" x="3219450" y="3416300"/>
          <p14:tracePt t="49538" x="3219450" y="3409950"/>
          <p14:tracePt t="49555" x="3225800" y="3403600"/>
          <p14:tracePt t="49572" x="3232150" y="3397250"/>
          <p14:tracePt t="49793" x="3232150" y="3390900"/>
          <p14:tracePt t="49817" x="3232150" y="3378200"/>
          <p14:tracePt t="49857" x="3232150" y="3371850"/>
          <p14:tracePt t="49874" x="3238500" y="3365500"/>
          <p14:tracePt t="49906" x="3244850" y="3359150"/>
          <p14:tracePt t="49914" x="3257550" y="3359150"/>
          <p14:tracePt t="49922" x="3270250" y="3359150"/>
          <p14:tracePt t="49935" x="3308350" y="3359150"/>
          <p14:tracePt t="49952" x="3371850" y="3359150"/>
          <p14:tracePt t="49968" x="3454400" y="3384550"/>
          <p14:tracePt t="49984" x="3556000" y="3435350"/>
          <p14:tracePt t="50001" x="3644900" y="3473450"/>
          <p14:tracePt t="50018" x="3727450" y="3511550"/>
          <p14:tracePt t="50022" x="3746500" y="3517900"/>
          <p14:tracePt t="50051" x="3752850" y="3517900"/>
          <p14:tracePt t="50177" x="3759200" y="3517900"/>
          <p14:tracePt t="50202" x="3759200" y="3524250"/>
          <p14:tracePt t="50209" x="3759200" y="3530600"/>
          <p14:tracePt t="50227" x="3759200" y="3536950"/>
          <p14:tracePt t="50235" x="3759200" y="3549650"/>
          <p14:tracePt t="50252" x="3759200" y="3568700"/>
          <p14:tracePt t="50268" x="3759200" y="3600450"/>
          <p14:tracePt t="50285" x="3759200" y="3644900"/>
          <p14:tracePt t="50302" x="3784600" y="3721100"/>
          <p14:tracePt t="50318" x="3822700" y="3778250"/>
          <p14:tracePt t="50335" x="3873500" y="3822700"/>
          <p14:tracePt t="50351" x="3886200" y="3835400"/>
          <p14:tracePt t="50368" x="3892550" y="3841750"/>
          <p14:tracePt t="50528" x="3892550" y="3848100"/>
          <p14:tracePt t="50538" x="3892550" y="3854450"/>
          <p14:tracePt t="50569" x="3879850" y="3860800"/>
          <p14:tracePt t="50586" x="3873500" y="3867150"/>
          <p14:tracePt t="50594" x="3867150" y="3873500"/>
          <p14:tracePt t="50602" x="3854450" y="3879850"/>
          <p14:tracePt t="50619" x="3835400" y="3892550"/>
          <p14:tracePt t="50635" x="3816350" y="3905250"/>
          <p14:tracePt t="50652" x="3810000" y="3905250"/>
          <p14:tracePt t="50669" x="3803650" y="3911600"/>
          <p14:tracePt t="50686" x="3784600" y="3917950"/>
          <p14:tracePt t="50702" x="3740150" y="3937000"/>
          <p14:tracePt t="50719" x="3721100" y="3937000"/>
          <p14:tracePt t="50735" x="3695700" y="3943350"/>
          <p14:tracePt t="50752" x="3676650" y="3943350"/>
          <p14:tracePt t="50769" x="3663950" y="3956050"/>
          <p14:tracePt t="50802" x="3663950" y="3962400"/>
          <p14:tracePt t="50827" x="3657600" y="3962400"/>
          <p14:tracePt t="50843" x="3651250" y="3962400"/>
          <p14:tracePt t="50859" x="3644900" y="3968750"/>
          <p14:tracePt t="50889" x="3644900" y="3975100"/>
          <p14:tracePt t="50960" x="3638550" y="3975100"/>
          <p14:tracePt t="50968" x="3632200" y="3981450"/>
          <p14:tracePt t="50976" x="3625850" y="3987800"/>
          <p14:tracePt t="50985" x="3613150" y="3994150"/>
          <p14:tracePt t="51002" x="3600450" y="4006850"/>
          <p14:tracePt t="51018" x="3594100" y="4006850"/>
          <p14:tracePt t="51035" x="3581400" y="4019550"/>
          <p14:tracePt t="51052" x="3556000" y="4032250"/>
          <p14:tracePt t="51069" x="3517900" y="4038600"/>
          <p14:tracePt t="51086" x="3479800" y="4044950"/>
          <p14:tracePt t="51102" x="3460750" y="4044950"/>
          <p14:tracePt t="51119" x="3454400" y="4044950"/>
          <p14:tracePt t="51136" x="3441700" y="4044950"/>
          <p14:tracePt t="51282" x="3435350" y="4044950"/>
          <p14:tracePt t="51330" x="3429000" y="4044950"/>
          <p14:tracePt t="51394" x="3422650" y="4051300"/>
          <p14:tracePt t="51408" x="3422650" y="4064000"/>
          <p14:tracePt t="51419" x="3422650" y="4076700"/>
          <p14:tracePt t="51436" x="3441700" y="4089400"/>
          <p14:tracePt t="51453" x="3441700" y="4095750"/>
          <p14:tracePt t="51470" x="3454400" y="4102100"/>
          <p14:tracePt t="51485" x="3492500" y="4114800"/>
          <p14:tracePt t="51502" x="3625850" y="4159250"/>
          <p14:tracePt t="51519" x="3702050" y="4191000"/>
          <p14:tracePt t="51536" x="3771900" y="4191000"/>
          <p14:tracePt t="51552" x="3803650" y="4197350"/>
          <p14:tracePt t="51569" x="3810000" y="4197350"/>
          <p14:tracePt t="51764" x="3816350" y="4197350"/>
          <p14:tracePt t="51778" x="3822700" y="4197350"/>
          <p14:tracePt t="51786" x="3829050" y="4197350"/>
          <p14:tracePt t="51795" x="3835400" y="4197350"/>
          <p14:tracePt t="51808" x="3886200" y="4203700"/>
          <p14:tracePt t="51825" x="3943350" y="4216400"/>
          <p14:tracePt t="51842" x="4032250" y="4222750"/>
          <p14:tracePt t="51859" x="4114800" y="4241800"/>
          <p14:tracePt t="51875" x="4159250" y="4248150"/>
          <p14:tracePt t="52146" x="4152900" y="4248150"/>
          <p14:tracePt t="52155" x="4133850" y="4241800"/>
          <p14:tracePt t="52163" x="4121150" y="4203700"/>
          <p14:tracePt t="52171" x="4095750" y="4140200"/>
          <p14:tracePt t="52188" x="4064000" y="3968750"/>
          <p14:tracePt t="52204" x="4051300" y="3759200"/>
          <p14:tracePt t="52221" x="4051300" y="3568700"/>
          <p14:tracePt t="52238" x="4051300" y="3448050"/>
          <p14:tracePt t="52255" x="4044950" y="3397250"/>
          <p14:tracePt t="52271" x="4025900" y="3378200"/>
          <p14:tracePt t="52288" x="4019550" y="3359150"/>
          <p14:tracePt t="52442" x="4019550" y="3333750"/>
          <p14:tracePt t="52450" x="4019550" y="3321050"/>
          <p14:tracePt t="52459" x="4019550" y="3308350"/>
          <p14:tracePt t="52471" x="4019550" y="3282950"/>
          <p14:tracePt t="52487" x="4019550" y="3263900"/>
          <p14:tracePt t="52504" x="4019550" y="3257550"/>
          <p14:tracePt t="52538" x="4064000" y="3263900"/>
          <p14:tracePt t="52554" x="4165600" y="3384550"/>
          <p14:tracePt t="52571" x="4267200" y="3498850"/>
          <p14:tracePt t="52588" x="4324350" y="3606800"/>
          <p14:tracePt t="52604" x="4375150" y="3689350"/>
          <p14:tracePt t="52621" x="4394200" y="3752850"/>
          <p14:tracePt t="52638" x="4413250" y="3816350"/>
          <p14:tracePt t="52655" x="4419600" y="3917950"/>
          <p14:tracePt t="52671" x="4419600" y="3962400"/>
          <p14:tracePt t="52688" x="4413250" y="3968750"/>
          <p14:tracePt t="52705" x="4406900" y="3975100"/>
          <p14:tracePt t="52771" x="4406900" y="3987800"/>
          <p14:tracePt t="52783" x="4406900" y="3994150"/>
          <p14:tracePt t="52803" x="4406900" y="4000500"/>
          <p14:tracePt t="52818" x="4406900" y="4006850"/>
          <p14:tracePt t="52835" x="4406900" y="4019550"/>
          <p14:tracePt t="52844" x="4394200" y="4025900"/>
          <p14:tracePt t="52855" x="4362450" y="4051300"/>
          <p14:tracePt t="52871" x="4330700" y="4076700"/>
          <p14:tracePt t="52888" x="4273550" y="4114800"/>
          <p14:tracePt t="52905" x="4248150" y="4140200"/>
          <p14:tracePt t="52921" x="4235450" y="4146550"/>
          <p14:tracePt t="52938" x="4235450" y="4152900"/>
          <p14:tracePt t="52971" x="4216400" y="4159250"/>
          <p14:tracePt t="53005" x="4216400" y="4165600"/>
          <p14:tracePt t="53083" x="4197350" y="4171950"/>
          <p14:tracePt t="53090" x="4178300" y="4171950"/>
          <p14:tracePt t="53097" x="4152900" y="4184650"/>
          <p14:tracePt t="53105" x="4133850" y="4191000"/>
          <p14:tracePt t="53121" x="4102100" y="4197350"/>
          <p14:tracePt t="53138" x="4095750" y="4203700"/>
          <p14:tracePt t="53155" x="4089400" y="4203700"/>
          <p14:tracePt t="53226" x="4095750" y="4210050"/>
          <p14:tracePt t="53234" x="4102100" y="4210050"/>
          <p14:tracePt t="53243" x="4133850" y="4210050"/>
          <p14:tracePt t="53255" x="4165600" y="4210050"/>
          <p14:tracePt t="53272" x="4330700" y="4191000"/>
          <p14:tracePt t="53288" x="4495800" y="4165600"/>
          <p14:tracePt t="53305" x="4654550" y="4159250"/>
          <p14:tracePt t="53322" x="4845050" y="4159250"/>
          <p14:tracePt t="53338" x="5041900" y="4159250"/>
          <p14:tracePt t="53355" x="5232400" y="4152900"/>
          <p14:tracePt t="53372" x="5435600" y="4114800"/>
          <p14:tracePt t="53388" x="5638800" y="4083050"/>
          <p14:tracePt t="53405" x="5842000" y="4064000"/>
          <p14:tracePt t="53424" x="6000750" y="4038600"/>
          <p14:tracePt t="53439" x="6197600" y="4006850"/>
          <p14:tracePt t="53455" x="6242050" y="4000500"/>
          <p14:tracePt t="53472" x="6343650" y="3981450"/>
          <p14:tracePt t="53488" x="6388100" y="3968750"/>
          <p14:tracePt t="53505" x="6407150" y="3956050"/>
          <p14:tracePt t="53522" x="6457950" y="3924300"/>
          <p14:tracePt t="53538" x="6521450" y="3873500"/>
          <p14:tracePt t="53555" x="6597650" y="3778250"/>
          <p14:tracePt t="53572" x="6680200" y="3663950"/>
          <p14:tracePt t="53589" x="6718300" y="3556000"/>
          <p14:tracePt t="53605" x="6737350" y="3486150"/>
          <p14:tracePt t="53622" x="6743700" y="3435350"/>
          <p14:tracePt t="53639" x="6743700" y="3390900"/>
          <p14:tracePt t="53655" x="6743700" y="3352800"/>
          <p14:tracePt t="53672" x="6737350" y="3295650"/>
          <p14:tracePt t="53689" x="6718300" y="3270250"/>
          <p14:tracePt t="53705" x="6667500" y="3244850"/>
          <p14:tracePt t="53722" x="6572250" y="3206750"/>
          <p14:tracePt t="53739" x="6400800" y="3136900"/>
          <p14:tracePt t="53755" x="6146800" y="3035300"/>
          <p14:tracePt t="53772" x="5943600" y="2946400"/>
          <p14:tracePt t="53789" x="5746750" y="2895600"/>
          <p14:tracePt t="53805" x="5575300" y="2851150"/>
          <p14:tracePt t="53824" x="5422900" y="2825750"/>
          <p14:tracePt t="53840" x="5283200" y="2806700"/>
          <p14:tracePt t="53856" x="5092700" y="2806700"/>
          <p14:tracePt t="53872" x="4921250" y="2806700"/>
          <p14:tracePt t="53889" x="4730750" y="2806700"/>
          <p14:tracePt t="53906" x="4552950" y="2813050"/>
          <p14:tracePt t="53922" x="4368800" y="2857500"/>
          <p14:tracePt t="53939" x="4197350" y="2914650"/>
          <p14:tracePt t="53956" x="4070350" y="2965450"/>
          <p14:tracePt t="53972" x="3956050" y="3022600"/>
          <p14:tracePt t="53989" x="3873500" y="3079750"/>
          <p14:tracePt t="54005" x="3790950" y="3162300"/>
          <p14:tracePt t="54023" x="3746500" y="3270250"/>
          <p14:tracePt t="54027" x="3714750" y="3327400"/>
          <p14:tracePt t="54039" x="3708400" y="3371850"/>
          <p14:tracePt t="54056" x="3670300" y="3562350"/>
          <p14:tracePt t="54072" x="3670300" y="3702050"/>
          <p14:tracePt t="54089" x="3727450" y="3867150"/>
          <p14:tracePt t="54106" x="3797300" y="4019550"/>
          <p14:tracePt t="54122" x="3879850" y="4146550"/>
          <p14:tracePt t="54139" x="3930650" y="4216400"/>
          <p14:tracePt t="54156" x="3962400" y="4235450"/>
          <p14:tracePt t="54172" x="3975100" y="4248150"/>
          <p14:tracePt t="54876" x="3994150" y="4254500"/>
          <p14:tracePt t="54883" x="3994150" y="4260850"/>
          <p14:tracePt t="54892" x="4013200" y="4260850"/>
          <p14:tracePt t="54901" x="4038600" y="4273550"/>
          <p14:tracePt t="54918" x="4070350" y="4279900"/>
          <p14:tracePt t="54934" x="4102100" y="4286250"/>
          <p14:tracePt t="54951" x="4108450" y="4286250"/>
          <p14:tracePt t="55292" x="4121150" y="4292600"/>
          <p14:tracePt t="55300" x="4127500" y="4298950"/>
          <p14:tracePt t="55309" x="4133850" y="4298950"/>
          <p14:tracePt t="56108" x="4140200" y="4305300"/>
          <p14:tracePt t="56125" x="4146550" y="4305300"/>
          <p14:tracePt t="56141" x="4152900" y="4311650"/>
          <p14:tracePt t="56149" x="4159250" y="4311650"/>
          <p14:tracePt t="56164" x="4165600" y="4311650"/>
          <p14:tracePt t="57157" x="4171950" y="4311650"/>
          <p14:tracePt t="57174" x="4178300" y="4311650"/>
          <p14:tracePt t="57190" x="4197350" y="4311650"/>
          <p14:tracePt t="57195" x="4203700" y="4311650"/>
          <p14:tracePt t="57201" x="4216400" y="4311650"/>
          <p14:tracePt t="57218" x="4229100" y="4311650"/>
          <p14:tracePt t="57235" x="4248150" y="4311650"/>
          <p14:tracePt t="57637" x="4248150" y="4279900"/>
          <p14:tracePt t="57644" x="4248150" y="4235450"/>
          <p14:tracePt t="57655" x="4241800" y="4191000"/>
          <p14:tracePt t="57672" x="4241800" y="4095750"/>
          <p14:tracePt t="57689" x="4241800" y="3968750"/>
          <p14:tracePt t="57705" x="4241800" y="3778250"/>
          <p14:tracePt t="57721" x="4241800" y="3663950"/>
          <p14:tracePt t="57738" x="4241800" y="3587750"/>
          <p14:tracePt t="57755" x="4241800" y="3549650"/>
          <p14:tracePt t="58016" x="4241800" y="3543300"/>
          <p14:tracePt t="58037" x="4248150" y="3543300"/>
          <p14:tracePt t="58046" x="4254500" y="3543300"/>
          <p14:tracePt t="58054" x="4260850" y="3543300"/>
          <p14:tracePt t="58062" x="4267200" y="3543300"/>
          <p14:tracePt t="58075" x="4286250" y="3556000"/>
          <p14:tracePt t="58092" x="4318000" y="3587750"/>
          <p14:tracePt t="58108" x="4356100" y="3632200"/>
          <p14:tracePt t="58125" x="4387850" y="3676650"/>
          <p14:tracePt t="58142" x="4400550" y="3695700"/>
          <p14:tracePt t="58159" x="4400550" y="3727450"/>
          <p14:tracePt t="58175" x="4400550" y="3733800"/>
          <p14:tracePt t="58192" x="4400550" y="3746500"/>
          <p14:tracePt t="58209" x="4400550" y="3752850"/>
          <p14:tracePt t="58225" x="4400550" y="3759200"/>
          <p14:tracePt t="58242" x="4400550" y="3778250"/>
          <p14:tracePt t="58259" x="4394200" y="3784600"/>
          <p14:tracePt t="58275" x="4387850" y="3784600"/>
          <p14:tracePt t="58292" x="4387850" y="3790950"/>
          <p14:tracePt t="58308" x="4362450" y="3810000"/>
          <p14:tracePt t="58325" x="4356100" y="3822700"/>
          <p14:tracePt t="58342" x="4343400" y="3829050"/>
          <p14:tracePt t="58358" x="4343400" y="3835400"/>
          <p14:tracePt t="58375" x="4337050" y="3835400"/>
          <p14:tracePt t="58660" x="4343400" y="3835400"/>
          <p14:tracePt t="58667" x="4368800" y="3835400"/>
          <p14:tracePt t="58675" x="4375150" y="3835400"/>
          <p14:tracePt t="58692" x="4419600" y="3835400"/>
          <p14:tracePt t="58709" x="4438650" y="3822700"/>
          <p14:tracePt t="58725" x="4464050" y="3803650"/>
          <p14:tracePt t="58885" x="4470400" y="3803650"/>
          <p14:tracePt t="58894" x="4483100" y="3803650"/>
          <p14:tracePt t="58902" x="4508500" y="3803650"/>
          <p14:tracePt t="58909" x="4540250" y="3803650"/>
          <p14:tracePt t="58926" x="4616450" y="3803650"/>
          <p14:tracePt t="58942" x="4724400" y="3790950"/>
          <p14:tracePt t="58959" x="4794250" y="3765550"/>
          <p14:tracePt t="58976" x="4832350" y="3752850"/>
          <p14:tracePt t="58992" x="4845050" y="3752850"/>
          <p14:tracePt t="59009" x="4870450" y="3752850"/>
          <p14:tracePt t="59025" x="4876800" y="3752850"/>
          <p14:tracePt t="59030" x="4883150" y="3752850"/>
          <p14:tracePt t="59042" x="4902200" y="3752850"/>
          <p14:tracePt t="59059" x="4940300" y="3759200"/>
          <p14:tracePt t="59076" x="4965700" y="3765550"/>
          <p14:tracePt t="59092" x="4991100" y="3771900"/>
          <p14:tracePt t="59109" x="5010150" y="3778250"/>
          <p14:tracePt t="59206" x="5016500" y="3778250"/>
          <p14:tracePt t="59222" x="5022850" y="3790950"/>
          <p14:tracePt t="59246" x="5035550" y="3797300"/>
          <p14:tracePt t="59252" x="5041900" y="3803650"/>
          <p14:tracePt t="59259" x="5041900" y="3816350"/>
          <p14:tracePt t="59276" x="5048250" y="3835400"/>
          <p14:tracePt t="59292" x="5073650" y="3873500"/>
          <p14:tracePt t="59309" x="5105400" y="3898900"/>
          <p14:tracePt t="59326" x="5137150" y="3937000"/>
          <p14:tracePt t="59342" x="5187950" y="3975100"/>
          <p14:tracePt t="59359" x="5207000" y="3981450"/>
          <p14:tracePt t="59376" x="5213350" y="3987800"/>
          <p14:tracePt t="59540" x="5219700" y="3987800"/>
          <p14:tracePt t="59556" x="5232400" y="3987800"/>
          <p14:tracePt t="59579" x="5238750" y="3981450"/>
          <p14:tracePt t="59597" x="5251450" y="3975100"/>
          <p14:tracePt t="59620" x="5264150" y="3968750"/>
          <p14:tracePt t="59647" x="5270500" y="3968750"/>
          <p14:tracePt t="59659" x="5270500" y="3962400"/>
          <p14:tracePt t="59668" x="5289550" y="3956050"/>
          <p14:tracePt t="59676" x="5295900" y="3943350"/>
          <p14:tracePt t="59693" x="5321300" y="3924300"/>
          <p14:tracePt t="59710" x="5334000" y="3905250"/>
          <p14:tracePt t="59726" x="5359400" y="3879850"/>
          <p14:tracePt t="59743" x="5378450" y="3867150"/>
          <p14:tracePt t="59760" x="5384800" y="3848100"/>
          <p14:tracePt t="59777" x="5397500" y="3835400"/>
          <p14:tracePt t="59793" x="5403850" y="3816350"/>
          <p14:tracePt t="59811" x="5403850" y="3797300"/>
          <p14:tracePt t="59826" x="5403850" y="3790950"/>
          <p14:tracePt t="59843" x="5403850" y="3746500"/>
          <p14:tracePt t="59860" x="5403850" y="3740150"/>
          <p14:tracePt t="59968" x="5410200" y="3740150"/>
          <p14:tracePt t="59975" x="5422900" y="3740150"/>
          <p14:tracePt t="59984" x="5448300" y="3746500"/>
          <p14:tracePt t="59994" x="5505450" y="3784600"/>
          <p14:tracePt t="60012" x="5702300" y="3905250"/>
          <p14:tracePt t="60027" x="5784850" y="3968750"/>
          <p14:tracePt t="60043" x="5873750" y="4019550"/>
          <p14:tracePt t="60060" x="5937250" y="4057650"/>
          <p14:tracePt t="60076" x="5956300" y="4064000"/>
          <p14:tracePt t="60093" x="5981700" y="4070350"/>
          <p14:tracePt t="60110" x="5988050" y="4070350"/>
          <p14:tracePt t="60127" x="5994400" y="4070350"/>
          <p14:tracePt t="60206" x="6000750" y="4070350"/>
          <p14:tracePt t="60238" x="6007100" y="4070350"/>
          <p14:tracePt t="60262" x="6019800" y="4070350"/>
          <p14:tracePt t="60269" x="6026150" y="4070350"/>
          <p14:tracePt t="60287" x="6032500" y="4070350"/>
          <p14:tracePt t="60293" x="6051550" y="4070350"/>
          <p14:tracePt t="60310" x="6070600" y="4064000"/>
          <p14:tracePt t="60326" x="6076950" y="4064000"/>
          <p14:tracePt t="60343" x="6096000" y="4064000"/>
          <p14:tracePt t="60671" x="6076950" y="4064000"/>
          <p14:tracePt t="60694" x="6057900" y="4064000"/>
          <p14:tracePt t="60702" x="6051550" y="4064000"/>
          <p14:tracePt t="60716" x="6038850" y="4064000"/>
          <p14:tracePt t="60733" x="6032500" y="4064000"/>
          <p14:tracePt t="60749" x="6026150" y="4064000"/>
          <p14:tracePt t="60766" x="6013450" y="4064000"/>
          <p14:tracePt t="60783" x="6000750" y="4064000"/>
          <p14:tracePt t="60799" x="5969000" y="4064000"/>
          <p14:tracePt t="60816" x="5924550" y="4064000"/>
          <p14:tracePt t="60833" x="5842000" y="4064000"/>
          <p14:tracePt t="60850" x="5689600" y="4064000"/>
          <p14:tracePt t="60868" x="5492750" y="4064000"/>
          <p14:tracePt t="60884" x="5080000" y="4051300"/>
          <p14:tracePt t="60899" x="4845050" y="4051300"/>
          <p14:tracePt t="60916" x="4749800" y="4051300"/>
          <p14:tracePt t="60933" x="4724400" y="4051300"/>
          <p14:tracePt t="60966" x="4718050" y="4051300"/>
          <p14:tracePt t="60982" x="4711700" y="4051300"/>
          <p14:tracePt t="60999" x="4699000" y="4051300"/>
          <p14:tracePt t="61016" x="4660900" y="4057650"/>
          <p14:tracePt t="61022" x="4648200" y="4064000"/>
          <p14:tracePt t="61033" x="4635500" y="4070350"/>
          <p14:tracePt t="61050" x="4616450" y="4083050"/>
          <p14:tracePt t="61068" x="4597400" y="4095750"/>
          <p14:tracePt t="61083" x="4584700" y="4102100"/>
          <p14:tracePt t="61100" x="4584700" y="4108450"/>
          <p14:tracePt t="61143" x="4584700" y="4114800"/>
          <p14:tracePt t="61150" x="4584700" y="4121150"/>
          <p14:tracePt t="61166" x="4584700" y="4140200"/>
          <p14:tracePt t="61183" x="4584700" y="4152900"/>
          <p14:tracePt t="61200" x="4578350" y="4171950"/>
          <p14:tracePt t="61216" x="4559300" y="4210050"/>
          <p14:tracePt t="61233" x="4559300" y="4229100"/>
          <p14:tracePt t="61250" x="4552950" y="4241800"/>
          <p14:tracePt t="61266" x="4552950" y="4254500"/>
          <p14:tracePt t="61283" x="4552950" y="4260850"/>
          <p14:tracePt t="61423" x="4552950" y="4267200"/>
          <p14:tracePt t="61487" x="4552950" y="4273550"/>
          <p14:tracePt t="61504" x="4552950" y="4279900"/>
          <p14:tracePt t="61508" x="4546600" y="4286250"/>
          <p14:tracePt t="61516" x="4540250" y="4292600"/>
          <p14:tracePt t="61533" x="4533900" y="4292600"/>
          <p14:tracePt t="61550" x="4508500" y="4305300"/>
          <p14:tracePt t="61566" x="4464050" y="4311650"/>
          <p14:tracePt t="61583" x="4368800" y="4311650"/>
          <p14:tracePt t="61600" x="4260850" y="4311650"/>
          <p14:tracePt t="61616" x="4165600" y="4311650"/>
          <p14:tracePt t="61633" x="4114800" y="4311650"/>
          <p14:tracePt t="61650" x="4102100" y="4311650"/>
          <p14:tracePt t="61700" x="4095750" y="4311650"/>
          <p14:tracePt t="61708" x="4089400" y="4311650"/>
          <p14:tracePt t="61721" x="4083050" y="4292600"/>
          <p14:tracePt t="61733" x="4070350" y="4267200"/>
          <p14:tracePt t="61750" x="4057650" y="4229100"/>
          <p14:tracePt t="61767" x="4038600" y="4191000"/>
          <p14:tracePt t="61783" x="4025900" y="4121150"/>
          <p14:tracePt t="61800" x="3987800" y="4025900"/>
          <p14:tracePt t="61817" x="3956050" y="3981450"/>
          <p14:tracePt t="61835" x="3943350" y="3956050"/>
          <p14:tracePt t="61851" x="3937000" y="3937000"/>
          <p14:tracePt t="61867" x="3937000" y="3917950"/>
          <p14:tracePt t="61884" x="3937000" y="3905250"/>
          <p14:tracePt t="61900" x="3937000" y="3873500"/>
          <p14:tracePt t="61917" x="3937000" y="3848100"/>
          <p14:tracePt t="61934" x="3949700" y="3803650"/>
          <p14:tracePt t="61950" x="3956050" y="3765550"/>
          <p14:tracePt t="61967" x="3981450" y="3708400"/>
          <p14:tracePt t="61984" x="4000500" y="3657600"/>
          <p14:tracePt t="62001" x="4019550" y="3606800"/>
          <p14:tracePt t="62017" x="4038600" y="3556000"/>
          <p14:tracePt t="62024" x="4044950" y="3517900"/>
          <p14:tracePt t="62034" x="4057650" y="3492500"/>
          <p14:tracePt t="62052" x="4076700" y="3460750"/>
          <p14:tracePt t="62068" x="4102100" y="3416300"/>
          <p14:tracePt t="62084" x="4108450" y="3397250"/>
          <p14:tracePt t="62100" x="4133850" y="3384550"/>
          <p14:tracePt t="62117" x="4159250" y="3352800"/>
          <p14:tracePt t="62134" x="4184650" y="3333750"/>
          <p14:tracePt t="62151" x="4229100" y="3302000"/>
          <p14:tracePt t="62167" x="4267200" y="3270250"/>
          <p14:tracePt t="62184" x="4292600" y="3244850"/>
          <p14:tracePt t="62201" x="4318000" y="3225800"/>
          <p14:tracePt t="62217" x="4337050" y="3213100"/>
          <p14:tracePt t="62234" x="4387850" y="3194050"/>
          <p14:tracePt t="62253" x="4476750" y="3175000"/>
          <p14:tracePt t="62268" x="4546600" y="3162300"/>
          <p14:tracePt t="62284" x="4622800" y="3162300"/>
          <p14:tracePt t="62301" x="4692650" y="3162300"/>
          <p14:tracePt t="62317" x="4762500" y="3162300"/>
          <p14:tracePt t="62334" x="4832350" y="3162300"/>
          <p14:tracePt t="62351" x="4908550" y="3162300"/>
          <p14:tracePt t="62367" x="4972050" y="3162300"/>
          <p14:tracePt t="62384" x="5029200" y="3162300"/>
          <p14:tracePt t="62401" x="5073650" y="3162300"/>
          <p14:tracePt t="62417" x="5124450" y="3162300"/>
          <p14:tracePt t="62434" x="5187950" y="3162300"/>
          <p14:tracePt t="62451" x="5245100" y="3162300"/>
          <p14:tracePt t="62467" x="5302250" y="3162300"/>
          <p14:tracePt t="62484" x="5353050" y="3187700"/>
          <p14:tracePt t="62500" x="5397500" y="3194050"/>
          <p14:tracePt t="62517" x="5473700" y="3225800"/>
          <p14:tracePt t="62524" x="5499100" y="3232150"/>
          <p14:tracePt t="62534" x="5543550" y="3257550"/>
          <p14:tracePt t="62551" x="5645150" y="3289300"/>
          <p14:tracePt t="62567" x="5740400" y="3333750"/>
          <p14:tracePt t="62584" x="5822950" y="3371850"/>
          <p14:tracePt t="62601" x="5886450" y="3403600"/>
          <p14:tracePt t="62617" x="5937250" y="3441700"/>
          <p14:tracePt t="62634" x="6013450" y="3486150"/>
          <p14:tracePt t="62651" x="6057900" y="3511550"/>
          <p14:tracePt t="62667" x="6096000" y="3543300"/>
          <p14:tracePt t="62684" x="6108700" y="3556000"/>
          <p14:tracePt t="62701" x="6134100" y="3594100"/>
          <p14:tracePt t="62718" x="6140450" y="3619500"/>
          <p14:tracePt t="62734" x="6172200" y="3657600"/>
          <p14:tracePt t="62751" x="6191250" y="3708400"/>
          <p14:tracePt t="62768" x="6203950" y="3740150"/>
          <p14:tracePt t="62784" x="6223000" y="3771900"/>
          <p14:tracePt t="62801" x="6229350" y="3790950"/>
          <p14:tracePt t="62818" x="6229350" y="3803650"/>
          <p14:tracePt t="62835" x="6229350" y="3829050"/>
          <p14:tracePt t="62852" x="6229350" y="3854450"/>
          <p14:tracePt t="62868" x="6229350" y="3879850"/>
          <p14:tracePt t="62884" x="6203950" y="3924300"/>
          <p14:tracePt t="62901" x="6184900" y="3962400"/>
          <p14:tracePt t="62918" x="6159500" y="3994150"/>
          <p14:tracePt t="62934" x="6127750" y="4038600"/>
          <p14:tracePt t="62951" x="6115050" y="4051300"/>
          <p14:tracePt t="62968" x="6096000" y="4083050"/>
          <p14:tracePt t="62984" x="6076950" y="4102100"/>
          <p14:tracePt t="63001" x="6064250" y="4114800"/>
          <p14:tracePt t="63018" x="6045200" y="4127500"/>
          <p14:tracePt t="63026" x="6038850" y="4127500"/>
          <p14:tracePt t="63034" x="6032500" y="4140200"/>
          <p14:tracePt t="63051" x="6019800" y="4152900"/>
          <p14:tracePt t="63068" x="6019800" y="4159250"/>
          <p14:tracePt t="63085" x="6000750" y="4171950"/>
          <p14:tracePt t="63101" x="5994400" y="4184650"/>
          <p14:tracePt t="63118" x="5981700" y="4191000"/>
          <p14:tracePt t="63134" x="5956300" y="4210050"/>
          <p14:tracePt t="63151" x="5930900" y="4210050"/>
          <p14:tracePt t="63168" x="5892800" y="4222750"/>
          <p14:tracePt t="63185" x="5842000" y="4235450"/>
          <p14:tracePt t="63201" x="5803900" y="4241800"/>
          <p14:tracePt t="63218" x="5746750" y="4241800"/>
          <p14:tracePt t="63235" x="5715000" y="4248150"/>
          <p14:tracePt t="63253" x="5651500" y="4267200"/>
          <p14:tracePt t="63268" x="5600700" y="4267200"/>
          <p14:tracePt t="63285" x="5568950" y="4273550"/>
          <p14:tracePt t="63301" x="5524500" y="4279900"/>
          <p14:tracePt t="63318" x="5480050" y="4286250"/>
          <p14:tracePt t="63335" x="5441950" y="4286250"/>
          <p14:tracePt t="63351" x="5391150" y="4286250"/>
          <p14:tracePt t="63368" x="5334000" y="4286250"/>
          <p14:tracePt t="63385" x="5283200" y="4286250"/>
          <p14:tracePt t="63401" x="5238750" y="4286250"/>
          <p14:tracePt t="63418" x="5175250" y="4286250"/>
          <p14:tracePt t="63436" x="5099050" y="4286250"/>
          <p14:tracePt t="63453" x="4997450" y="4286250"/>
          <p14:tracePt t="63468" x="4953000" y="4286250"/>
          <p14:tracePt t="63485" x="4914900" y="4286250"/>
          <p14:tracePt t="63501" x="4889500" y="4286250"/>
          <p14:tracePt t="63518" x="4857750" y="4286250"/>
          <p14:tracePt t="63535" x="4800600" y="4286250"/>
          <p14:tracePt t="63551" x="4762500" y="4286250"/>
          <p14:tracePt t="63568" x="4730750" y="4286250"/>
          <p14:tracePt t="63585" x="4705350" y="4286250"/>
          <p14:tracePt t="63601" x="4648200" y="4286250"/>
          <p14:tracePt t="63618" x="4578350" y="4286250"/>
          <p14:tracePt t="63636" x="4502150" y="4286250"/>
          <p14:tracePt t="63652" x="4489450" y="4286250"/>
          <p14:tracePt t="63668" x="4476750" y="4286250"/>
          <p14:tracePt t="63702" x="4470400" y="4286250"/>
          <p14:tracePt t="63719" x="4464050" y="4286250"/>
          <p14:tracePt t="63735" x="4451350" y="4286250"/>
          <p14:tracePt t="63752" x="4445000" y="4286250"/>
          <p14:tracePt t="63809" x="4432300" y="4286250"/>
          <p14:tracePt t="63816" x="4425950" y="4286250"/>
          <p14:tracePt t="63832" x="4413250" y="4286250"/>
          <p14:tracePt t="63842" x="4406900" y="4286250"/>
          <p14:tracePt t="63857" x="4400550" y="4286250"/>
          <p14:tracePt t="63869" x="4387850" y="4286250"/>
          <p14:tracePt t="63885" x="4375150" y="4286250"/>
          <p14:tracePt t="63902" x="4356100" y="4286250"/>
          <p14:tracePt t="63919" x="4330700" y="4286250"/>
          <p14:tracePt t="63935" x="4318000" y="4279900"/>
          <p14:tracePt t="63952" x="4311650" y="4279900"/>
          <p14:tracePt t="64471" x="4305300" y="4279900"/>
          <p14:tracePt t="64476" x="4292600" y="4279900"/>
          <p14:tracePt t="64493" x="4286250" y="4279900"/>
          <p14:tracePt t="64501" x="4273550" y="4279900"/>
          <p14:tracePt t="64511" x="4254500" y="4267200"/>
          <p14:tracePt t="64528" x="4248150" y="4267200"/>
          <p14:tracePt t="64545" x="4235450" y="4267200"/>
          <p14:tracePt t="64562" x="4229100" y="4260850"/>
          <p14:tracePt t="64578" x="4222750" y="4260850"/>
          <p14:tracePt t="66081" x="4203700" y="4260850"/>
          <p14:tracePt t="66088" x="4197350" y="4260850"/>
          <p14:tracePt t="66105" x="4184650" y="4260850"/>
          <p14:tracePt t="66121" x="4178300" y="4260850"/>
          <p14:tracePt t="66129" x="4178300" y="4254500"/>
          <p14:tracePt t="66139" x="4171950" y="4254500"/>
          <p14:tracePt t="66156" x="4146550" y="4235450"/>
          <p14:tracePt t="66194" x="4140200" y="4235450"/>
          <p14:tracePt t="66222" x="4140200" y="4222750"/>
          <p14:tracePt t="66240" x="4140200" y="4216400"/>
          <p14:tracePt t="66247" x="4140200" y="4197350"/>
          <p14:tracePt t="66255" x="4140200" y="4184650"/>
          <p14:tracePt t="66272" x="4203700" y="4127500"/>
          <p14:tracePt t="66289" x="4292600" y="4038600"/>
          <p14:tracePt t="66306" x="4362450" y="3937000"/>
          <p14:tracePt t="66322" x="4413250" y="3829050"/>
          <p14:tracePt t="66339" x="4445000" y="3733800"/>
          <p14:tracePt t="66356" x="4476750" y="3651250"/>
          <p14:tracePt t="66375" x="4514850" y="3530600"/>
          <p14:tracePt t="66389" x="4527550" y="3492500"/>
          <p14:tracePt t="66406" x="4584700" y="3371850"/>
          <p14:tracePt t="66422" x="4616450" y="3333750"/>
          <p14:tracePt t="66439" x="4635500" y="3314700"/>
          <p14:tracePt t="66456" x="4667250" y="3295650"/>
          <p14:tracePt t="66472" x="4679950" y="3282950"/>
          <p14:tracePt t="66489" x="4711700" y="3276600"/>
          <p14:tracePt t="66505" x="4743450" y="3263900"/>
          <p14:tracePt t="66522" x="4794250" y="3238500"/>
          <p14:tracePt t="66527" x="4819650" y="3225800"/>
          <p14:tracePt t="66539" x="4857750" y="3200400"/>
          <p14:tracePt t="66556" x="4921250" y="3162300"/>
          <p14:tracePt t="66573" x="4940300" y="3155950"/>
          <p14:tracePt t="67488" x="4940300" y="3162300"/>
          <p14:tracePt t="67496" x="4933950" y="3168650"/>
          <p14:tracePt t="67505" x="4927600" y="3175000"/>
          <p14:tracePt t="67516" x="4914900" y="3181350"/>
          <p14:tracePt t="67534" x="4851400" y="3232150"/>
          <p14:tracePt t="67550" x="4806950" y="3263900"/>
          <p14:tracePt t="67566" x="4768850" y="3295650"/>
          <p14:tracePt t="67583" x="4705350" y="3340100"/>
          <p14:tracePt t="67600" x="4673600" y="3365500"/>
          <p14:tracePt t="67617" x="4648200" y="3390900"/>
          <p14:tracePt t="67633" x="4616450" y="3416300"/>
          <p14:tracePt t="67650" x="4591050" y="3429000"/>
          <p14:tracePt t="67667" x="4559300" y="3454400"/>
          <p14:tracePt t="67683" x="4533900" y="3479800"/>
          <p14:tracePt t="67700" x="4495800" y="3511550"/>
          <p14:tracePt t="67717" x="4432300" y="3549650"/>
          <p14:tracePt t="67736" x="4311650" y="3651250"/>
          <p14:tracePt t="67750" x="4121150" y="3816350"/>
          <p14:tracePt t="67767" x="4044950" y="3886200"/>
          <p14:tracePt t="67784" x="4000500" y="3930650"/>
          <p14:tracePt t="67800" x="3968750" y="3968750"/>
          <p14:tracePt t="67817" x="3956050" y="3975100"/>
          <p14:tracePt t="67833" x="3956050" y="3981450"/>
          <p14:tracePt t="67850" x="3949700" y="3987800"/>
          <p14:tracePt t="67867" x="3943350" y="3994150"/>
          <p14:tracePt t="67884" x="3930650" y="4013200"/>
          <p14:tracePt t="67900" x="3924300" y="4019550"/>
          <p14:tracePt t="67917" x="3917950" y="4038600"/>
          <p14:tracePt t="67934" x="3917950" y="4051300"/>
          <p14:tracePt t="68396" x="3905250" y="4064000"/>
          <p14:tracePt t="68402" x="3892550" y="4076700"/>
          <p14:tracePt t="68412" x="3873500" y="4102100"/>
          <p14:tracePt t="68420" x="3841750" y="4133850"/>
          <p14:tracePt t="68437" x="3790950" y="4191000"/>
          <p14:tracePt t="68456" x="3670300" y="4273550"/>
          <p14:tracePt t="68470" x="3632200" y="4305300"/>
          <p14:tracePt t="68487" x="3536950" y="4375150"/>
          <p14:tracePt t="68503" x="3467100" y="4451350"/>
          <p14:tracePt t="68520" x="3422650" y="4533900"/>
          <p14:tracePt t="68537" x="3397250" y="4591050"/>
          <p14:tracePt t="68554" x="3384550" y="4635500"/>
          <p14:tracePt t="68570" x="3378200" y="4648200"/>
          <p14:tracePt t="68587" x="3378200" y="4654550"/>
          <p14:tracePt t="68915" x="3371850" y="4667250"/>
          <p14:tracePt t="68931" x="3365500" y="4673600"/>
          <p14:tracePt t="68949" x="3352800" y="4686300"/>
          <p14:tracePt t="68955" x="3352800" y="4692650"/>
          <p14:tracePt t="68964" x="3340100" y="4699000"/>
          <p14:tracePt t="68973" x="3321050" y="4705350"/>
          <p14:tracePt t="68989" x="3302000" y="4718050"/>
          <p14:tracePt t="69007" x="3263900" y="4737100"/>
          <p14:tracePt t="69023" x="3251200" y="4749800"/>
          <p14:tracePt t="69028" x="3244850" y="4749800"/>
          <p14:tracePt t="69039" x="3225800" y="4768850"/>
          <p14:tracePt t="69056" x="3206750" y="4781550"/>
          <p14:tracePt t="69073" x="3200400" y="4781550"/>
          <p14:tracePt t="69089" x="3187700" y="4794250"/>
          <p14:tracePt t="69106" x="3181350" y="4800600"/>
          <p14:tracePt t="69123" x="3175000" y="4806950"/>
          <p14:tracePt t="69139" x="3168650" y="4806950"/>
          <p14:tracePt t="69156" x="3155950" y="4819650"/>
          <p14:tracePt t="69195" x="3149600" y="4819650"/>
          <p14:tracePt t="69203" x="3149600" y="4826000"/>
          <p14:tracePt t="69212" x="3130550" y="4832350"/>
          <p14:tracePt t="69227" x="3124200" y="4838700"/>
          <p14:tracePt t="69240" x="3111500" y="4851400"/>
          <p14:tracePt t="69714" x="3136900" y="4838700"/>
          <p14:tracePt t="69722" x="3162300" y="4826000"/>
          <p14:tracePt t="69731" x="3200400" y="4794250"/>
          <p14:tracePt t="69739" x="3219450" y="4775200"/>
          <p14:tracePt t="69756" x="3289300" y="4718050"/>
          <p14:tracePt t="69772" x="3314700" y="4686300"/>
          <p14:tracePt t="69789" x="3314700" y="4679950"/>
          <p14:tracePt t="69899" x="3314700" y="4673600"/>
          <p14:tracePt t="69915" x="3321050" y="4673600"/>
          <p14:tracePt t="69923" x="3333750" y="4673600"/>
          <p14:tracePt t="69932" x="3333750" y="4679950"/>
          <p14:tracePt t="69939" x="3346450" y="4686300"/>
          <p14:tracePt t="69956" x="3352800" y="4686300"/>
          <p14:tracePt t="69976" x="3352800" y="4692650"/>
          <p14:tracePt t="69990" x="3352800" y="4730750"/>
          <p14:tracePt t="70007" x="3295650" y="4870450"/>
          <p14:tracePt t="70024" x="3092450" y="5080000"/>
          <p14:tracePt t="70039" x="2946400" y="5194300"/>
          <p14:tracePt t="70056" x="2851150" y="5270500"/>
          <p14:tracePt t="70072" x="2800350" y="5308600"/>
          <p14:tracePt t="70267" x="2800350" y="5346700"/>
          <p14:tracePt t="70276" x="2819400" y="5403850"/>
          <p14:tracePt t="70283" x="2832100" y="5448300"/>
          <p14:tracePt t="70296" x="2914650" y="5524500"/>
          <p14:tracePt t="70312" x="2965450" y="5568950"/>
          <p14:tracePt t="70328" x="2997200" y="5581650"/>
          <p14:tracePt t="70345" x="3009900" y="5594350"/>
          <p14:tracePt t="70514" x="3016250" y="5594350"/>
          <p14:tracePt t="70528" x="3022600" y="5594350"/>
          <p14:tracePt t="70536" x="3028950" y="5594350"/>
          <p14:tracePt t="70545" x="3035300" y="5594350"/>
          <p14:tracePt t="70561" x="3048000" y="5594350"/>
          <p14:tracePt t="70578" x="3054350" y="5594350"/>
          <p14:tracePt t="70595" x="3073400" y="5594350"/>
          <p14:tracePt t="70611" x="3092450" y="5594350"/>
          <p14:tracePt t="70645" x="3098800" y="5594350"/>
          <p14:tracePt t="70665" x="3092450" y="5594350"/>
          <p14:tracePt t="70678" x="3060700" y="5594350"/>
          <p14:tracePt t="70695" x="2933700" y="5594350"/>
          <p14:tracePt t="70712" x="2832100" y="5581650"/>
          <p14:tracePt t="70728" x="2711450" y="5530850"/>
          <p14:tracePt t="70745" x="2584450" y="5461000"/>
          <p14:tracePt t="70762" x="2520950" y="5410200"/>
          <p14:tracePt t="70779" x="2495550" y="5359400"/>
          <p14:tracePt t="70795" x="2495550" y="5295900"/>
          <p14:tracePt t="70812" x="2508250" y="5245100"/>
          <p14:tracePt t="70829" x="2540000" y="5200650"/>
          <p14:tracePt t="70845" x="2584450" y="5168900"/>
          <p14:tracePt t="70862" x="2622550" y="5143500"/>
          <p14:tracePt t="70879" x="2660650" y="5124450"/>
          <p14:tracePt t="70896" x="2781300" y="5092700"/>
          <p14:tracePt t="70913" x="2857500" y="5092700"/>
          <p14:tracePt t="70929" x="2965450" y="5092700"/>
          <p14:tracePt t="70945" x="3105150" y="5092700"/>
          <p14:tracePt t="70978" x="3238500" y="5092700"/>
          <p14:tracePt t="70995" x="3270250" y="5105400"/>
          <p14:tracePt t="71012" x="3289300" y="5130800"/>
          <p14:tracePt t="71029" x="3327400" y="5200650"/>
          <p14:tracePt t="71037" x="3340100" y="5238750"/>
          <p14:tracePt t="71045" x="3340100" y="5257800"/>
          <p14:tracePt t="71062" x="3359150" y="5314950"/>
          <p14:tracePt t="71081" x="3378200" y="5372100"/>
          <p14:tracePt t="71095" x="3378200" y="5391150"/>
          <p14:tracePt t="71112" x="3390900" y="5422900"/>
          <p14:tracePt t="71129" x="3397250" y="5467350"/>
          <p14:tracePt t="71145" x="3397250" y="5499100"/>
          <p14:tracePt t="71162" x="3397250" y="5530850"/>
          <p14:tracePt t="71179" x="3397250" y="5549900"/>
          <p14:tracePt t="71195" x="3397250" y="5562600"/>
          <p14:tracePt t="71212" x="3390900" y="5562600"/>
          <p14:tracePt t="71229" x="3384550" y="5568950"/>
          <p14:tracePt t="71723" x="3390900" y="5575300"/>
          <p14:tracePt t="71731" x="3397250" y="5581650"/>
          <p14:tracePt t="71741" x="3429000" y="5588000"/>
          <p14:tracePt t="71748" x="3467100" y="5588000"/>
          <p14:tracePt t="71765" x="3587750" y="5613400"/>
          <p14:tracePt t="71782" x="3740150" y="5657850"/>
          <p14:tracePt t="71798" x="3917950" y="5702300"/>
          <p14:tracePt t="71815" x="4083050" y="5727700"/>
          <p14:tracePt t="71832" x="4222750" y="5746750"/>
          <p14:tracePt t="71848" x="4254500" y="5753100"/>
          <p14:tracePt t="72052" x="4254500" y="5746750"/>
          <p14:tracePt t="72132" x="4254500" y="5734050"/>
          <p14:tracePt t="72139" x="4254500" y="5727700"/>
          <p14:tracePt t="72149" x="4260850" y="5727700"/>
          <p14:tracePt t="72160" x="4273550" y="5715000"/>
          <p14:tracePt t="72177" x="4318000" y="5689600"/>
          <p14:tracePt t="72194" x="4362450" y="5664200"/>
          <p14:tracePt t="72210" x="4419600" y="5638800"/>
          <p14:tracePt t="72227" x="4438650" y="5632450"/>
          <p14:tracePt t="72244" x="4457700" y="5626100"/>
          <p14:tracePt t="72260" x="4464050" y="5626100"/>
          <p14:tracePt t="72277" x="4470400" y="5619750"/>
          <p14:tracePt t="72293" x="4476750" y="5613400"/>
          <p14:tracePt t="72612" x="4489450" y="5607050"/>
          <p14:tracePt t="72620" x="4489450" y="5600700"/>
          <p14:tracePt t="72629" x="4489450" y="5575300"/>
          <p14:tracePt t="72641" x="4489450" y="5543550"/>
          <p14:tracePt t="72657" x="4489450" y="5524500"/>
          <p14:tracePt t="72674" x="4495800" y="5499100"/>
          <p14:tracePt t="72691" x="4495800" y="5486400"/>
          <p14:tracePt t="72707" x="4495800" y="5480050"/>
          <p14:tracePt t="72754" x="4495800" y="5473700"/>
          <p14:tracePt t="72763" x="4495800" y="5461000"/>
          <p14:tracePt t="72774" x="4502150" y="5454650"/>
          <p14:tracePt t="72791" x="4514850" y="5416550"/>
          <p14:tracePt t="72810" x="4527550" y="5264150"/>
          <p14:tracePt t="72824" x="4527550" y="5162550"/>
          <p14:tracePt t="72841" x="4527550" y="4699000"/>
          <p14:tracePt t="72858" x="4470400" y="4286250"/>
          <p14:tracePt t="72875" x="4286250" y="3860800"/>
          <p14:tracePt t="72891" x="4070350" y="3517900"/>
          <p14:tracePt t="72908" x="3924300" y="3314700"/>
          <p14:tracePt t="72924" x="3860800" y="3232150"/>
          <p14:tracePt t="72941" x="3829050" y="3136900"/>
          <p14:tracePt t="72958" x="3829050" y="3086100"/>
          <p14:tracePt t="72975" x="3829050" y="3060700"/>
          <p14:tracePt t="72991" x="3829050" y="3048000"/>
          <p14:tracePt t="73053" x="3835400" y="3048000"/>
          <p14:tracePt t="73197" x="3841750" y="3048000"/>
          <p14:tracePt t="73204" x="3854450" y="3048000"/>
          <p14:tracePt t="73220" x="3854450" y="3054350"/>
          <p14:tracePt t="73237" x="3854450" y="3060700"/>
          <p14:tracePt t="73247" x="3854450" y="3067050"/>
          <p14:tracePt t="73266" x="3854450" y="3155950"/>
          <p14:tracePt t="73281" x="3854450" y="3244850"/>
          <p14:tracePt t="73297" x="3822700" y="3308350"/>
          <p14:tracePt t="73315" x="3778250" y="3359150"/>
          <p14:tracePt t="73330" x="3752850" y="3365500"/>
          <p14:tracePt t="73347" x="3721100" y="3365500"/>
          <p14:tracePt t="73364" x="3695700" y="3365500"/>
          <p14:tracePt t="73380" x="3676650" y="3365500"/>
          <p14:tracePt t="73397" x="3657600" y="3359150"/>
          <p14:tracePt t="73414" x="3632200" y="3346450"/>
          <p14:tracePt t="73430" x="3619500" y="3340100"/>
          <p14:tracePt t="73448" x="3594100" y="3333750"/>
          <p14:tracePt t="73464" x="3536950" y="3314700"/>
          <p14:tracePt t="73481" x="3448050" y="3308350"/>
          <p14:tracePt t="73497" x="3397250" y="3295650"/>
          <p14:tracePt t="73514" x="3359150" y="3276600"/>
          <p14:tracePt t="73530" x="3327400" y="3257550"/>
          <p14:tracePt t="73547" x="3251200" y="3219450"/>
          <p14:tracePt t="73563" x="3111500" y="3168650"/>
          <p14:tracePt t="73580" x="2997200" y="3155950"/>
          <p14:tracePt t="73597" x="2901950" y="3130550"/>
          <p14:tracePt t="73614" x="2863850" y="3124200"/>
          <p14:tracePt t="73630" x="2851150" y="3117850"/>
          <p14:tracePt t="73707" x="2844800" y="3111500"/>
          <p14:tracePt t="73722" x="2838450" y="3105150"/>
          <p14:tracePt t="73747" x="2838450" y="3092450"/>
          <p14:tracePt t="73758" x="2838450" y="3086100"/>
          <p14:tracePt t="73764" x="2832100" y="3073400"/>
          <p14:tracePt t="73780" x="2825750" y="3048000"/>
          <p14:tracePt t="73797" x="2813050" y="3022600"/>
          <p14:tracePt t="73814" x="2806700" y="3003550"/>
          <p14:tracePt t="73830" x="2806700" y="2984500"/>
          <p14:tracePt t="73847" x="2806700" y="2971800"/>
          <p14:tracePt t="73866" x="2806700" y="2946400"/>
          <p14:tracePt t="73880" x="2819400" y="2901950"/>
          <p14:tracePt t="73897" x="2921000" y="2800350"/>
          <p14:tracePt t="73914" x="3003550" y="2692400"/>
          <p14:tracePt t="73931" x="3092450" y="2590800"/>
          <p14:tracePt t="73947" x="3143250" y="2540000"/>
          <p14:tracePt t="73964" x="3181350" y="2489200"/>
          <p14:tracePt t="73981" x="3206750" y="2451100"/>
          <p14:tracePt t="73997" x="3238500" y="2419350"/>
          <p14:tracePt t="74014" x="3289300" y="2381250"/>
          <p14:tracePt t="74031" x="3352800" y="2349500"/>
          <p14:tracePt t="74042" x="3422650" y="2305050"/>
          <p14:tracePt t="74065" x="3498850" y="2260600"/>
          <p14:tracePt t="74082" x="3581400" y="2203450"/>
          <p14:tracePt t="74098" x="3619500" y="2184400"/>
          <p14:tracePt t="74115" x="3663950" y="2165350"/>
          <p14:tracePt t="74131" x="3727450" y="2139950"/>
          <p14:tracePt t="74148" x="3771900" y="2120900"/>
          <p14:tracePt t="74164" x="3829050" y="2101850"/>
          <p14:tracePt t="74181" x="3873500" y="2089150"/>
          <p14:tracePt t="74198" x="3924300" y="2076450"/>
          <p14:tracePt t="74214" x="4006850" y="2070100"/>
          <p14:tracePt t="74231" x="4076700" y="2063750"/>
          <p14:tracePt t="74249" x="4165600" y="2063750"/>
          <p14:tracePt t="74265" x="4273550" y="2063750"/>
          <p14:tracePt t="74281" x="4400550" y="2063750"/>
          <p14:tracePt t="74298" x="4591050" y="2063750"/>
          <p14:tracePt t="74315" x="4699000" y="2063750"/>
          <p14:tracePt t="74331" x="4813300" y="2063750"/>
          <p14:tracePt t="74348" x="4908550" y="2063750"/>
          <p14:tracePt t="74364" x="5029200" y="2063750"/>
          <p14:tracePt t="74381" x="5124450" y="2057400"/>
          <p14:tracePt t="74398" x="5194300" y="2057400"/>
          <p14:tracePt t="74415" x="5257800" y="2057400"/>
          <p14:tracePt t="74431" x="5295900" y="2057400"/>
          <p14:tracePt t="74448" x="5346700" y="2057400"/>
          <p14:tracePt t="74465" x="5397500" y="2076450"/>
          <p14:tracePt t="74481" x="5410200" y="2082800"/>
          <p14:tracePt t="74498" x="5473700" y="2120900"/>
          <p14:tracePt t="74515" x="5505450" y="2152650"/>
          <p14:tracePt t="74531" x="5543550" y="2178050"/>
          <p14:tracePt t="74541" x="5562600" y="2190750"/>
          <p14:tracePt t="74548" x="5568950" y="2190750"/>
          <p14:tracePt t="74564" x="5568950" y="2209800"/>
          <p14:tracePt t="74581" x="5588000" y="2222500"/>
          <p14:tracePt t="74598" x="5594350" y="2241550"/>
          <p14:tracePt t="74615" x="5600700" y="2279650"/>
          <p14:tracePt t="74631" x="5619750" y="2292350"/>
          <p14:tracePt t="74648" x="5632450" y="2317750"/>
          <p14:tracePt t="74665" x="5645150" y="2324100"/>
          <p14:tracePt t="74681" x="5651500" y="2355850"/>
          <p14:tracePt t="74698" x="5664200" y="2381250"/>
          <p14:tracePt t="74715" x="5670550" y="2413000"/>
          <p14:tracePt t="74731" x="5670550" y="2451100"/>
          <p14:tracePt t="74748" x="5670550" y="2470150"/>
          <p14:tracePt t="74765" x="5670550" y="2482850"/>
          <p14:tracePt t="74781" x="5670550" y="2501900"/>
          <p14:tracePt t="74798" x="5670550" y="2514600"/>
          <p14:tracePt t="74815" x="5664200" y="2559050"/>
          <p14:tracePt t="74831" x="5651500" y="2597150"/>
          <p14:tracePt t="74849" x="5645150" y="2654300"/>
          <p14:tracePt t="74865" x="5626100" y="2698750"/>
          <p14:tracePt t="74881" x="5626100" y="2724150"/>
          <p14:tracePt t="74898" x="5619750" y="2749550"/>
          <p14:tracePt t="74915" x="5594350" y="2787650"/>
          <p14:tracePt t="74931" x="5588000" y="2800350"/>
          <p14:tracePt t="74948" x="5568950" y="2832100"/>
          <p14:tracePt t="74965" x="5562600" y="2851150"/>
          <p14:tracePt t="74981" x="5537200" y="2889250"/>
          <p14:tracePt t="74998" x="5524500" y="2921000"/>
          <p14:tracePt t="75015" x="5505450" y="2946400"/>
          <p14:tracePt t="75032" x="5492750" y="2959100"/>
          <p14:tracePt t="75043" x="5480050" y="2971800"/>
          <p14:tracePt t="75051" x="5473700" y="2978150"/>
          <p14:tracePt t="75068" x="5461000" y="2984500"/>
          <p14:tracePt t="75082" x="5448300" y="2997200"/>
          <p14:tracePt t="75098" x="5416550" y="3022600"/>
          <p14:tracePt t="75115" x="5378450" y="3035300"/>
          <p14:tracePt t="75132" x="5314950" y="3060700"/>
          <p14:tracePt t="75149" x="5264150" y="3079750"/>
          <p14:tracePt t="75165" x="5238750" y="3092450"/>
          <p14:tracePt t="75182" x="5207000" y="3105150"/>
          <p14:tracePt t="75199" x="5194300" y="3111500"/>
          <p14:tracePt t="75215" x="5162550" y="3124200"/>
          <p14:tracePt t="75232" x="5143500" y="3136900"/>
          <p14:tracePt t="75250" x="5111750" y="3136900"/>
          <p14:tracePt t="75266" x="5048250" y="3149600"/>
          <p14:tracePt t="75282" x="5003800" y="3149600"/>
          <p14:tracePt t="75299" x="4978400" y="3162300"/>
          <p14:tracePt t="75315" x="4965700" y="3162300"/>
          <p14:tracePt t="75332" x="4946650" y="3168650"/>
          <p14:tracePt t="75349" x="4927600" y="3168650"/>
          <p14:tracePt t="75365" x="4914900" y="3168650"/>
          <p14:tracePt t="75382" x="4895850" y="3175000"/>
          <p14:tracePt t="75399" x="4864100" y="3181350"/>
          <p14:tracePt t="75415" x="4826000" y="3181350"/>
          <p14:tracePt t="75433" x="4794250" y="3181350"/>
          <p14:tracePt t="75449" x="4768850" y="3181350"/>
          <p14:tracePt t="75466" x="4711700" y="3181350"/>
          <p14:tracePt t="75482" x="4673600" y="3181350"/>
          <p14:tracePt t="75499" x="4635500" y="3181350"/>
          <p14:tracePt t="75515" x="4610100" y="3181350"/>
          <p14:tracePt t="75532" x="4559300" y="3181350"/>
          <p14:tracePt t="75540" x="4533900" y="3194050"/>
          <p14:tracePt t="75548" x="4514850" y="3194050"/>
          <p14:tracePt t="75565" x="4470400" y="3194050"/>
          <p14:tracePt t="75582" x="4445000" y="3194050"/>
          <p14:tracePt t="75598" x="4419600" y="3194050"/>
          <p14:tracePt t="75615" x="4413250" y="3194050"/>
          <p14:tracePt t="75632" x="4381500" y="3194050"/>
          <p14:tracePt t="75649" x="4324350" y="3194050"/>
          <p14:tracePt t="75666" x="4235450" y="3194050"/>
          <p14:tracePt t="75682" x="4159250" y="3194050"/>
          <p14:tracePt t="75699" x="4095750" y="3194050"/>
          <p14:tracePt t="75715" x="4032250" y="3194050"/>
          <p14:tracePt t="75732" x="3975100" y="3194050"/>
          <p14:tracePt t="75749" x="3917950" y="3194050"/>
          <p14:tracePt t="75765" x="3873500" y="3194050"/>
          <p14:tracePt t="75782" x="3829050" y="3194050"/>
          <p14:tracePt t="75799" x="3797300" y="3194050"/>
          <p14:tracePt t="75815" x="3778250" y="3194050"/>
          <p14:tracePt t="75832" x="3759200" y="3194050"/>
          <p14:tracePt t="75849" x="3740150" y="3194050"/>
          <p14:tracePt t="75865" x="3721100" y="3194050"/>
          <p14:tracePt t="75882" x="3689350" y="3194050"/>
          <p14:tracePt t="75899" x="3670300" y="3194050"/>
          <p14:tracePt t="75916" x="3644900" y="3194050"/>
          <p14:tracePt t="75932" x="3625850" y="3194050"/>
          <p14:tracePt t="75949" x="3619500" y="3194050"/>
          <p14:tracePt t="75966" x="3549650" y="3194050"/>
          <p14:tracePt t="75982" x="3486150" y="3194050"/>
          <p14:tracePt t="75999" x="3441700" y="3194050"/>
          <p14:tracePt t="76016" x="3429000" y="3200400"/>
          <p14:tracePt t="76034" x="3416300" y="3200400"/>
          <p14:tracePt t="76061" x="3409950" y="3200400"/>
          <p14:tracePt t="76072" x="3403600" y="3200400"/>
          <p14:tracePt t="76087" x="3397250" y="3200400"/>
          <p14:tracePt t="76099" x="3390900" y="3200400"/>
          <p14:tracePt t="76116" x="3384550" y="3200400"/>
          <p14:tracePt t="76246" x="3371850" y="3200400"/>
          <p14:tracePt t="76254" x="3365500" y="3206750"/>
          <p14:tracePt t="76276" x="3346450" y="3219450"/>
          <p14:tracePt t="76283" x="3333750" y="3225800"/>
          <p14:tracePt t="76300" x="3289300" y="3225800"/>
          <p14:tracePt t="76316" x="3251200" y="3225800"/>
          <p14:tracePt t="76333" x="3213100" y="3232150"/>
          <p14:tracePt t="76350" x="3200400" y="3232150"/>
          <p14:tracePt t="76366" x="3194050" y="3232150"/>
          <p14:tracePt t="77094" x="3175000" y="3232150"/>
          <p14:tracePt t="77102" x="3149600" y="3232150"/>
          <p14:tracePt t="77111" x="3136900" y="3232150"/>
          <p14:tracePt t="77119" x="3111500" y="3232150"/>
          <p14:tracePt t="77135" x="3086100" y="3232150"/>
          <p14:tracePt t="77152" x="3035300" y="3232150"/>
          <p14:tracePt t="77168" x="2984500" y="3213100"/>
          <p14:tracePt t="77186" x="2933700" y="3194050"/>
          <p14:tracePt t="77202" x="2914650" y="3187700"/>
          <p14:tracePt t="77218" x="2908300" y="3181350"/>
          <p14:tracePt t="77235" x="2908300" y="3175000"/>
          <p14:tracePt t="77252" x="2901950" y="3168650"/>
          <p14:tracePt t="77269" x="2895600" y="3155950"/>
          <p14:tracePt t="77285" x="2889250" y="3155950"/>
          <p14:tracePt t="77319" x="2889250" y="3143250"/>
          <p14:tracePt t="77335" x="2882900" y="3143250"/>
          <p14:tracePt t="77352" x="2882900" y="3136900"/>
          <p14:tracePt t="77369" x="2882900" y="3124200"/>
          <p14:tracePt t="77387" x="2882900" y="3117850"/>
          <p14:tracePt t="77403" x="2889250" y="3086100"/>
          <p14:tracePt t="77419" x="2914650" y="3048000"/>
          <p14:tracePt t="77435" x="2952750" y="2997200"/>
          <p14:tracePt t="77452" x="2984500" y="2965450"/>
          <p14:tracePt t="77469" x="3028950" y="2901950"/>
          <p14:tracePt t="77485" x="3060700" y="2851150"/>
          <p14:tracePt t="77502" x="3092450" y="2813050"/>
          <p14:tracePt t="77518" x="3111500" y="2762250"/>
          <p14:tracePt t="77535" x="3130550" y="2717800"/>
          <p14:tracePt t="77542" x="3143250" y="2692400"/>
          <p14:tracePt t="77552" x="3168650" y="2654300"/>
          <p14:tracePt t="77569" x="3200400" y="2609850"/>
          <p14:tracePt t="77587" x="3238500" y="2571750"/>
          <p14:tracePt t="77602" x="3352800" y="2527300"/>
          <p14:tracePt t="77619" x="3543300" y="2444750"/>
          <p14:tracePt t="77635" x="3695700" y="2400300"/>
          <p14:tracePt t="77652" x="3848100" y="2355850"/>
          <p14:tracePt t="77669" x="4000500" y="2317750"/>
          <p14:tracePt t="77685" x="4171950" y="2260600"/>
          <p14:tracePt t="77702" x="4324350" y="2247900"/>
          <p14:tracePt t="77719" x="4483100" y="2228850"/>
          <p14:tracePt t="77735" x="4622800" y="2197100"/>
          <p14:tracePt t="77752" x="4781550" y="2197100"/>
          <p14:tracePt t="77769" x="4965700" y="2190750"/>
          <p14:tracePt t="77788" x="5213350" y="2190750"/>
          <p14:tracePt t="77803" x="5372100" y="2190750"/>
          <p14:tracePt t="77819" x="5524500" y="2190750"/>
          <p14:tracePt t="77835" x="5664200" y="2190750"/>
          <p14:tracePt t="77852" x="5772150" y="2228850"/>
          <p14:tracePt t="77869" x="5822950" y="2254250"/>
          <p14:tracePt t="77886" x="5854700" y="2273300"/>
          <p14:tracePt t="77919" x="5867400" y="2279650"/>
          <p14:tracePt t="77936" x="5867400" y="2286000"/>
          <p14:tracePt t="77953" x="5873750" y="2286000"/>
          <p14:tracePt t="77970" x="5886450" y="2311400"/>
          <p14:tracePt t="77988" x="5899150" y="2330450"/>
          <p14:tracePt t="78003" x="5930900" y="2374900"/>
          <p14:tracePt t="78019" x="5975350" y="2457450"/>
          <p14:tracePt t="78031" x="6007100" y="2508250"/>
          <p14:tracePt t="78039" x="6019800" y="2540000"/>
          <p14:tracePt t="78053" x="6057900" y="2654300"/>
          <p14:tracePt t="78069" x="6076950" y="2711450"/>
          <p14:tracePt t="78086" x="6076950" y="2749550"/>
          <p14:tracePt t="78102" x="6076950" y="2755900"/>
          <p14:tracePt t="78119" x="6070600" y="2774950"/>
          <p14:tracePt t="78136" x="6057900" y="2781300"/>
          <p14:tracePt t="78153" x="6026150" y="2781300"/>
          <p14:tracePt t="78169" x="5937250" y="2800350"/>
          <p14:tracePt t="78187" x="5753100" y="2863850"/>
          <p14:tracePt t="78202" x="5695950" y="2895600"/>
          <p14:tracePt t="78219" x="5543550" y="2984500"/>
          <p14:tracePt t="78236" x="5486400" y="3003550"/>
          <p14:tracePt t="78253" x="5461000" y="3016250"/>
          <p14:tracePt t="78269" x="5441950" y="3022600"/>
          <p14:tracePt t="78286" x="5435600" y="3028950"/>
          <p14:tracePt t="78303" x="5422900" y="3028950"/>
          <p14:tracePt t="78320" x="5365750" y="3035300"/>
          <p14:tracePt t="78336" x="5257800" y="3035300"/>
          <p14:tracePt t="78353" x="5137150" y="3048000"/>
          <p14:tracePt t="78370" x="5016500" y="3067050"/>
          <p14:tracePt t="78387" x="4851400" y="3111500"/>
          <p14:tracePt t="78403" x="4749800" y="3130550"/>
          <p14:tracePt t="78419" x="4673600" y="3155950"/>
          <p14:tracePt t="78436" x="4635500" y="3168650"/>
          <p14:tracePt t="78453" x="4597400" y="3187700"/>
          <p14:tracePt t="78469" x="4584700" y="3187700"/>
          <p14:tracePt t="78486" x="4572000" y="3194050"/>
          <p14:tracePt t="78503" x="4552950" y="3194050"/>
          <p14:tracePt t="78519" x="4508500" y="3194050"/>
          <p14:tracePt t="78525" x="4489450" y="3206750"/>
          <p14:tracePt t="78536" x="4470400" y="3213100"/>
          <p14:tracePt t="78553" x="4406900" y="3225800"/>
          <p14:tracePt t="78570" x="4362450" y="3238500"/>
          <p14:tracePt t="78587" x="4318000" y="3244850"/>
          <p14:tracePt t="78603" x="4292600" y="3244850"/>
          <p14:tracePt t="78620" x="4273550" y="3244850"/>
          <p14:tracePt t="78636" x="4248150" y="3244850"/>
          <p14:tracePt t="78653" x="4222750" y="3244850"/>
          <p14:tracePt t="78670" x="4184650" y="3244850"/>
          <p14:tracePt t="78686" x="4159250" y="3244850"/>
          <p14:tracePt t="78703" x="4127500" y="3244850"/>
          <p14:tracePt t="78720" x="4070350" y="3244850"/>
          <p14:tracePt t="78736" x="4038600" y="3244850"/>
          <p14:tracePt t="78753" x="4013200" y="3244850"/>
          <p14:tracePt t="78770" x="4006850" y="3244850"/>
          <p14:tracePt t="78786" x="3994150" y="3244850"/>
          <p14:tracePt t="78803" x="3981450" y="3244850"/>
          <p14:tracePt t="78820" x="3962400" y="3244850"/>
          <p14:tracePt t="78836" x="3924300" y="3244850"/>
          <p14:tracePt t="78853" x="3898900" y="3244850"/>
          <p14:tracePt t="78870" x="3873500" y="3244850"/>
          <p14:tracePt t="78886" x="3854450" y="3244850"/>
          <p14:tracePt t="78903" x="3816350" y="3244850"/>
          <p14:tracePt t="78920" x="3803650" y="3244850"/>
          <p14:tracePt t="84559" x="3797300" y="3244850"/>
          <p14:tracePt t="85201" x="3803650" y="3244850"/>
          <p14:tracePt t="85208" x="3803650" y="3238500"/>
          <p14:tracePt t="85217" x="3816350" y="3238500"/>
          <p14:tracePt t="85257" x="3822700" y="3238500"/>
          <p14:tracePt t="85265" x="3822700" y="3232150"/>
          <p14:tracePt t="85298" x="3829050" y="3232150"/>
          <p14:tracePt t="85305" x="3848100" y="3232150"/>
          <p14:tracePt t="85314" x="3854450" y="3244850"/>
          <p14:tracePt t="85330" x="3873500" y="3251200"/>
          <p14:tracePt t="85343" x="3879850" y="3251200"/>
          <p14:tracePt t="85358" x="3898900" y="3251200"/>
          <p14:tracePt t="85375" x="3905250" y="3251200"/>
          <p14:tracePt t="85392" x="3917950" y="3251200"/>
          <p14:tracePt t="85481" x="3924300" y="3251200"/>
          <p14:tracePt t="85489" x="3930650" y="3251200"/>
          <p14:tracePt t="85499" x="3949700" y="3251200"/>
          <p14:tracePt t="85508" x="3981450" y="3251200"/>
          <p14:tracePt t="85525" x="4133850" y="3282950"/>
          <p14:tracePt t="85542" x="4267200" y="3282950"/>
          <p14:tracePt t="85558" x="4330700" y="3282950"/>
          <p14:tracePt t="85575" x="4375150" y="3282950"/>
          <p14:tracePt t="85592" x="4387850" y="3270250"/>
          <p14:tracePt t="85769" x="4394200" y="3270250"/>
          <p14:tracePt t="86506" x="4394200" y="3263900"/>
          <p14:tracePt t="86513" x="4400550" y="3257550"/>
          <p14:tracePt t="86522" x="4406900" y="3257550"/>
          <p14:tracePt t="86536" x="4413250" y="3251200"/>
          <p14:tracePt t="86547" x="4413250" y="3238500"/>
          <p14:tracePt t="86564" x="4438650" y="3232150"/>
          <p14:tracePt t="86581" x="4489450" y="3232150"/>
          <p14:tracePt t="86597" x="4546600" y="3232150"/>
          <p14:tracePt t="86615" x="4603750" y="3225800"/>
          <p14:tracePt t="86631" x="4622800" y="3225800"/>
          <p14:tracePt t="86647" x="4635500" y="3225800"/>
          <p14:tracePt t="86664" x="4654550" y="3206750"/>
          <p14:tracePt t="86787" x="4660900" y="3200400"/>
          <p14:tracePt t="86795" x="4660900" y="3194050"/>
          <p14:tracePt t="86804" x="4667250" y="3187700"/>
          <p14:tracePt t="86821" x="4673600" y="3187700"/>
          <p14:tracePt t="86831" x="4699000" y="3181350"/>
          <p14:tracePt t="86848" x="4730750" y="3175000"/>
          <p14:tracePt t="86864" x="4749800" y="3155950"/>
          <p14:tracePt t="86881" x="4762500" y="3149600"/>
          <p14:tracePt t="86898" x="4781550" y="3130550"/>
          <p14:tracePt t="86915" x="4787900" y="3130550"/>
          <p14:tracePt t="86931" x="4806950" y="3124200"/>
          <p14:tracePt t="86948" x="4826000" y="3111500"/>
          <p14:tracePt t="86964" x="4845050" y="3105150"/>
          <p14:tracePt t="86981" x="4864100" y="3098800"/>
          <p14:tracePt t="86998" x="4883150" y="3079750"/>
          <p14:tracePt t="87031" x="4889500" y="3079750"/>
          <p14:tracePt t="87491" x="4889500" y="3098800"/>
          <p14:tracePt t="87498" x="4883150" y="3162300"/>
          <p14:tracePt t="87508" x="4876800" y="3238500"/>
          <p14:tracePt t="87516" x="4857750" y="3302000"/>
          <p14:tracePt t="87532" x="4832350" y="3403600"/>
          <p14:tracePt t="87549" x="4813300" y="3454400"/>
          <p14:tracePt t="87555" x="4813300" y="3460750"/>
          <p14:tracePt t="87571" x="4806950" y="3473450"/>
          <p14:tracePt t="87603" x="4806950" y="3486150"/>
          <p14:tracePt t="87609" x="4806950" y="3492500"/>
          <p14:tracePt t="87619" x="4806950" y="3511550"/>
          <p14:tracePt t="87632" x="4794250" y="3587750"/>
          <p14:tracePt t="87651" x="4762500" y="3689350"/>
          <p14:tracePt t="87665" x="4724400" y="3784600"/>
          <p14:tracePt t="87682" x="4692650" y="3835400"/>
          <p14:tracePt t="87699" x="4679950" y="3873500"/>
          <p14:tracePt t="87716" x="4673600" y="3886200"/>
          <p14:tracePt t="87732" x="4667250" y="3898900"/>
          <p14:tracePt t="87891" x="4667250" y="3905250"/>
          <p14:tracePt t="87914" x="4648200" y="3930650"/>
          <p14:tracePt t="87922" x="4629150" y="3943350"/>
          <p14:tracePt t="87933" x="4597400" y="3956050"/>
          <p14:tracePt t="87949" x="4521200" y="4000500"/>
          <p14:tracePt t="87966" x="4451350" y="4044950"/>
          <p14:tracePt t="87984" x="4375150" y="4089400"/>
          <p14:tracePt t="87999" x="4140200" y="4216400"/>
          <p14:tracePt t="88016" x="3949700" y="4337050"/>
          <p14:tracePt t="88032" x="3771900" y="4438650"/>
          <p14:tracePt t="88049" x="3625850" y="4514850"/>
          <p14:tracePt t="88056" x="3556000" y="4546600"/>
          <p14:tracePt t="88066" x="3517900" y="4565650"/>
          <p14:tracePt t="88082" x="3473450" y="4597400"/>
          <p14:tracePt t="88099" x="3448050" y="4603750"/>
          <p14:tracePt t="88145" x="3441700" y="4610100"/>
          <p14:tracePt t="88195" x="3435350" y="4610100"/>
          <p14:tracePt t="88225" x="3429000" y="4616450"/>
          <p14:tracePt t="88291" x="3409950" y="4616450"/>
          <p14:tracePt t="88299" x="3397250" y="4622800"/>
          <p14:tracePt t="88310" x="3390900" y="4629150"/>
          <p14:tracePt t="88316" x="3378200" y="4629150"/>
          <p14:tracePt t="88333" x="3371850" y="4629150"/>
          <p14:tracePt t="88350" x="3365500" y="4635500"/>
          <p14:tracePt t="88900" x="3365500" y="4641850"/>
          <p14:tracePt t="88908" x="3365500" y="4648200"/>
          <p14:tracePt t="88923" x="3378200" y="4660900"/>
          <p14:tracePt t="88939" x="3390900" y="4667250"/>
          <p14:tracePt t="88956" x="3403600" y="4673600"/>
          <p14:tracePt t="88969" x="3448050" y="4692650"/>
          <p14:tracePt t="88993" x="3492500" y="4705350"/>
          <p14:tracePt t="89008" x="3511550" y="4718050"/>
          <p14:tracePt t="89024" x="3549650" y="4730750"/>
          <p14:tracePt t="89041" x="3556000" y="4737100"/>
          <p14:tracePt t="89582" x="3549650" y="4737100"/>
          <p14:tracePt t="89586" x="3543300" y="4737100"/>
          <p14:tracePt t="89603" x="3517900" y="4724400"/>
          <p14:tracePt t="89614" x="3479800" y="4711700"/>
          <p14:tracePt t="89631" x="3378200" y="4673600"/>
          <p14:tracePt t="89648" x="3219450" y="4584700"/>
          <p14:tracePt t="89665" x="3168650" y="4552950"/>
          <p14:tracePt t="89681" x="3009900" y="4464050"/>
          <p14:tracePt t="89698" x="2933700" y="4400550"/>
          <p14:tracePt t="89714" x="2863850" y="4349750"/>
          <p14:tracePt t="89731" x="2819400" y="4292600"/>
          <p14:tracePt t="89748" x="2768600" y="4235450"/>
          <p14:tracePt t="89764" x="2647950" y="4095750"/>
          <p14:tracePt t="89781" x="2432050" y="3854450"/>
          <p14:tracePt t="89798" x="2159000" y="3625850"/>
          <p14:tracePt t="89814" x="1955800" y="3435350"/>
          <p14:tracePt t="89831" x="1816100" y="3276600"/>
          <p14:tracePt t="89848" x="1397000" y="2781300"/>
          <p14:tracePt t="89864" x="1035050" y="2343150"/>
          <p14:tracePt t="89881" x="685800" y="1936750"/>
          <p14:tracePt t="89898" x="476250" y="1682750"/>
          <p14:tracePt t="89915" x="304800" y="1473200"/>
          <p14:tracePt t="89931" x="190500" y="1314450"/>
          <p14:tracePt t="89948" x="107950" y="1174750"/>
          <p14:tracePt t="89965" x="76200" y="1085850"/>
          <p14:tracePt t="89981" x="50800" y="1035050"/>
          <p14:tracePt t="89998" x="50800" y="1003300"/>
          <p14:tracePt t="90015" x="50800" y="996950"/>
          <p14:tracePt t="90031" x="50800" y="977900"/>
          <p14:tracePt t="90048" x="50800" y="952500"/>
          <p14:tracePt t="90053" x="44450" y="927100"/>
          <p14:tracePt t="90065" x="38100" y="882650"/>
          <p14:tracePt t="90081" x="31750" y="825500"/>
          <p14:tracePt t="90098" x="19050" y="774700"/>
          <p14:tracePt t="90115" x="19050" y="768350"/>
          <p14:tracePt t="90131" x="19050" y="742950"/>
          <p14:tracePt t="90148" x="19050" y="723900"/>
          <p14:tracePt t="90165" x="19050" y="692150"/>
          <p14:tracePt t="90181" x="19050" y="666750"/>
          <p14:tracePt t="90198" x="19050" y="628650"/>
          <p14:tracePt t="90215" x="25400" y="590550"/>
          <p14:tracePt t="90232" x="50800" y="527050"/>
          <p14:tracePt t="90248" x="88900" y="463550"/>
          <p14:tracePt t="90265" x="133350" y="349250"/>
          <p14:tracePt t="90281" x="146050" y="2794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" y="280987"/>
            <a:ext cx="11649075" cy="6296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8680" y="1955880"/>
              <a:ext cx="9995040" cy="47754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9320" y="1946520"/>
                <a:ext cx="10013760" cy="4794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8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010"/>
    </mc:Choice>
    <mc:Fallback>
      <p:transition spd="slow" advTm="340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1" x="330200" y="590550"/>
          <p14:tracePt t="570" x="381000" y="679450"/>
          <p14:tracePt t="587" x="482600" y="882650"/>
          <p14:tracePt t="604" x="596900" y="1098550"/>
          <p14:tracePt t="620" x="704850" y="1289050"/>
          <p14:tracePt t="637" x="819150" y="1435100"/>
          <p14:tracePt t="654" x="869950" y="1492250"/>
          <p14:tracePt t="671" x="876300" y="1511300"/>
          <p14:tracePt t="811" x="882650" y="1517650"/>
          <p14:tracePt t="843" x="889000" y="1524000"/>
          <p14:tracePt t="883" x="889000" y="1530350"/>
          <p14:tracePt t="928" x="895350" y="1530350"/>
          <p14:tracePt t="970" x="901700" y="1536700"/>
          <p14:tracePt t="988" x="908050" y="1536700"/>
          <p14:tracePt t="1001" x="914400" y="1536700"/>
          <p14:tracePt t="1010" x="927100" y="1536700"/>
          <p14:tracePt t="1026" x="946150" y="1530350"/>
          <p14:tracePt t="1044" x="958850" y="1517650"/>
          <p14:tracePt t="1054" x="965200" y="1511300"/>
          <p14:tracePt t="1071" x="996950" y="1479550"/>
          <p14:tracePt t="1087" x="1066800" y="1409700"/>
          <p14:tracePt t="1104" x="1143000" y="1339850"/>
          <p14:tracePt t="1121" x="1276350" y="1257300"/>
          <p14:tracePt t="1138" x="1498600" y="1155700"/>
          <p14:tracePt t="1154" x="1771650" y="1092200"/>
          <p14:tracePt t="1171" x="1962150" y="1047750"/>
          <p14:tracePt t="1188" x="2133600" y="1022350"/>
          <p14:tracePt t="1204" x="2235200" y="1009650"/>
          <p14:tracePt t="1221" x="2279650" y="990600"/>
          <p14:tracePt t="1238" x="2305050" y="984250"/>
          <p14:tracePt t="1852" x="2311400" y="984250"/>
          <p14:tracePt t="1860" x="2349500" y="1003300"/>
          <p14:tracePt t="1869" x="2368550" y="1054100"/>
          <p14:tracePt t="1877" x="2419350" y="1123950"/>
          <p14:tracePt t="1893" x="2584450" y="1327150"/>
          <p14:tracePt t="1910" x="2908300" y="1670050"/>
          <p14:tracePt t="1927" x="3270250" y="2044700"/>
          <p14:tracePt t="1933" x="3422650" y="2222500"/>
          <p14:tracePt t="1944" x="3644900" y="2514600"/>
          <p14:tracePt t="1960" x="3790950" y="2711450"/>
          <p14:tracePt t="1976" x="3898900" y="2857500"/>
          <p14:tracePt t="1993" x="4000500" y="2997200"/>
          <p14:tracePt t="2010" x="4076700" y="3111500"/>
          <p14:tracePt t="2027" x="4171950" y="3238500"/>
          <p14:tracePt t="2044" x="4216400" y="3333750"/>
          <p14:tracePt t="2060" x="4229100" y="3365500"/>
          <p14:tracePt t="2077" x="4229100" y="3378200"/>
          <p14:tracePt t="2094" x="4235450" y="3378200"/>
          <p14:tracePt t="2171" x="4241800" y="3384550"/>
          <p14:tracePt t="2180" x="4248150" y="3384550"/>
          <p14:tracePt t="2197" x="4254500" y="3384550"/>
          <p14:tracePt t="9246" x="4260850" y="3384550"/>
          <p14:tracePt t="9254" x="4324350" y="3384550"/>
          <p14:tracePt t="9264" x="4502150" y="3384550"/>
          <p14:tracePt t="9272" x="4800600" y="3384550"/>
          <p14:tracePt t="9289" x="5321300" y="3327400"/>
          <p14:tracePt t="9305" x="5543550" y="3302000"/>
          <p14:tracePt t="9322" x="5842000" y="3225800"/>
          <p14:tracePt t="9339" x="6502400" y="3048000"/>
          <p14:tracePt t="9355" x="7880350" y="2660650"/>
          <p14:tracePt t="9372" x="8851900" y="2482850"/>
          <p14:tracePt t="9389" x="9505950" y="2425700"/>
          <p14:tracePt t="9405" x="9829800" y="2425700"/>
          <p14:tracePt t="9422" x="10001250" y="2425700"/>
          <p14:tracePt t="9439" x="10045700" y="2425700"/>
          <p14:tracePt t="9446" x="10052050" y="2425700"/>
          <p14:tracePt t="9455" x="10058400" y="2419350"/>
          <p14:tracePt t="9497" x="10064750" y="2419350"/>
          <p14:tracePt t="9503" x="10071100" y="2419350"/>
          <p14:tracePt t="9512" x="10077450" y="2419350"/>
          <p14:tracePt t="9527" x="10090150" y="2406650"/>
          <p14:tracePt t="9540" x="10134600" y="2400300"/>
          <p14:tracePt t="9556" x="10198100" y="2374900"/>
          <p14:tracePt t="9572" x="10274300" y="2311400"/>
          <p14:tracePt t="9589" x="10350500" y="2241550"/>
          <p14:tracePt t="9606" x="10464800" y="2152650"/>
          <p14:tracePt t="9622" x="10617200" y="2038350"/>
          <p14:tracePt t="9639" x="10845800" y="1873250"/>
          <p14:tracePt t="9656" x="10998200" y="1746250"/>
          <p14:tracePt t="9672" x="11087100" y="1625600"/>
          <p14:tracePt t="9689" x="11150600" y="1543050"/>
          <p14:tracePt t="9706" x="11169650" y="1485900"/>
          <p14:tracePt t="9723" x="11182350" y="1441450"/>
          <p14:tracePt t="9739" x="11182350" y="1365250"/>
          <p14:tracePt t="9756" x="11182350" y="1327150"/>
          <p14:tracePt t="9772" x="11182350" y="1295400"/>
          <p14:tracePt t="9789" x="11182350" y="1263650"/>
          <p14:tracePt t="9806" x="11220450" y="1219200"/>
          <p14:tracePt t="9824" x="11258550" y="1181100"/>
          <p14:tracePt t="9839" x="11290300" y="1149350"/>
          <p14:tracePt t="9856" x="11315700" y="1123950"/>
          <p14:tracePt t="9873" x="11328400" y="1092200"/>
          <p14:tracePt t="9889" x="11347450" y="1066800"/>
          <p14:tracePt t="9905" x="11347450" y="1041400"/>
          <p14:tracePt t="9922" x="11372850" y="1003300"/>
          <p14:tracePt t="9939" x="11379200" y="984250"/>
          <p14:tracePt t="9956" x="11398250" y="958850"/>
          <p14:tracePt t="9972" x="11410950" y="939800"/>
          <p14:tracePt t="9989" x="11430000" y="908050"/>
          <p14:tracePt t="10006" x="11455400" y="876300"/>
          <p14:tracePt t="10022" x="11480800" y="825500"/>
          <p14:tracePt t="10039" x="11493500" y="787400"/>
          <p14:tracePt t="10056" x="11499850" y="774700"/>
          <p14:tracePt t="10073" x="11499850" y="762000"/>
          <p14:tracePt t="10255" x="11499850" y="755650"/>
          <p14:tracePt t="10263" x="11506200" y="755650"/>
          <p14:tracePt t="10281" x="11512550" y="755650"/>
          <p14:tracePt t="10295" x="11525250" y="755650"/>
          <p14:tracePt t="10312" x="11531600" y="755650"/>
          <p14:tracePt t="10328" x="11537950" y="755650"/>
          <p14:tracePt t="10519" x="11537950" y="762000"/>
          <p14:tracePt t="10526" x="11525250" y="768350"/>
          <p14:tracePt t="10536" x="11493500" y="781050"/>
          <p14:tracePt t="10540" x="11480800" y="787400"/>
          <p14:tracePt t="10550" x="11449050" y="793750"/>
          <p14:tracePt t="10567" x="11410950" y="819150"/>
          <p14:tracePt t="10584" x="11385550" y="825500"/>
          <p14:tracePt t="10601" x="11372850" y="831850"/>
          <p14:tracePt t="11128" x="11360150" y="831850"/>
          <p14:tracePt t="11138" x="11353800" y="838200"/>
          <p14:tracePt t="11145" x="11347450" y="838200"/>
          <p14:tracePt t="11161" x="11341100" y="844550"/>
          <p14:tracePt t="11238" x="11341100" y="850900"/>
          <p14:tracePt t="11269" x="11341100" y="857250"/>
          <p14:tracePt t="11277" x="11341100" y="863600"/>
          <p14:tracePt t="11294" x="11347450" y="869950"/>
          <p14:tracePt t="11904" x="11322050" y="869950"/>
          <p14:tracePt t="11911" x="11277600" y="869950"/>
          <p14:tracePt t="11918" x="11201400" y="863600"/>
          <p14:tracePt t="11928" x="11125200" y="850900"/>
          <p14:tracePt t="11945" x="10877550" y="812800"/>
          <p14:tracePt t="11962" x="10490200" y="755650"/>
          <p14:tracePt t="11979" x="9988550" y="673100"/>
          <p14:tracePt t="11995" x="9321800" y="590550"/>
          <p14:tracePt t="12012" x="8108950" y="419100"/>
          <p14:tracePt t="12029" x="7245350" y="279400"/>
          <p14:tracePt t="12045" x="6407150" y="152400"/>
          <p14:tracePt t="12062" x="5441950" y="38100"/>
          <p14:tracePt t="12078" x="4546600" y="0"/>
          <p14:tracePt t="12095" x="3727450" y="0"/>
          <p14:tracePt t="12112" x="3041650" y="0"/>
          <p14:tracePt t="12129" x="2520950" y="0"/>
          <p14:tracePt t="12145" x="2089150" y="0"/>
          <p14:tracePt t="12162" x="1784350" y="0"/>
          <p14:tracePt t="12179" x="1517650" y="0"/>
          <p14:tracePt t="12197" x="1250950" y="0"/>
          <p14:tracePt t="12437" x="711200" y="342900"/>
          <p14:tracePt t="12447" x="749300" y="476250"/>
          <p14:tracePt t="12457" x="787400" y="558800"/>
          <p14:tracePt t="12463" x="825500" y="628650"/>
          <p14:tracePt t="12479" x="920750" y="774700"/>
          <p14:tracePt t="12496" x="1028700" y="901700"/>
          <p14:tracePt t="12513" x="1155700" y="996950"/>
          <p14:tracePt t="12529" x="1257300" y="1035050"/>
          <p14:tracePt t="12546" x="1339850" y="1054100"/>
          <p14:tracePt t="12563" x="1384300" y="1054100"/>
          <p14:tracePt t="12579" x="1416050" y="1028700"/>
          <p14:tracePt t="12596" x="1460500" y="990600"/>
          <p14:tracePt t="12612" x="1555750" y="946150"/>
          <p14:tracePt t="12629" x="1631950" y="920750"/>
          <p14:tracePt t="12646" x="1676400" y="908050"/>
          <p14:tracePt t="12663" x="1727200" y="895350"/>
          <p14:tracePt t="12679" x="1739900" y="889000"/>
          <p14:tracePt t="12696" x="1746250" y="889000"/>
          <p14:tracePt t="12713" x="1758950" y="889000"/>
          <p14:tracePt t="12730" x="1765300" y="895350"/>
          <p14:tracePt t="12746" x="1771650" y="895350"/>
          <p14:tracePt t="13352" x="1803400" y="895350"/>
          <p14:tracePt t="13362" x="1835150" y="895350"/>
          <p14:tracePt t="13370" x="1879600" y="895350"/>
          <p14:tracePt t="13377" x="1930400" y="895350"/>
          <p14:tracePt t="13394" x="2038350" y="895350"/>
          <p14:tracePt t="13410" x="2146300" y="895350"/>
          <p14:tracePt t="13427" x="2235200" y="889000"/>
          <p14:tracePt t="13444" x="2317750" y="882650"/>
          <p14:tracePt t="13451" x="2355850" y="876300"/>
          <p14:tracePt t="13461" x="2387600" y="876300"/>
          <p14:tracePt t="13477" x="2457450" y="876300"/>
          <p14:tracePt t="13494" x="2495550" y="876300"/>
          <p14:tracePt t="13510" x="2527300" y="876300"/>
          <p14:tracePt t="13527" x="2565400" y="869950"/>
          <p14:tracePt t="13544" x="2628900" y="857250"/>
          <p14:tracePt t="13560" x="2711450" y="857250"/>
          <p14:tracePt t="13577" x="2838450" y="857250"/>
          <p14:tracePt t="13594" x="2990850" y="857250"/>
          <p14:tracePt t="13610" x="3155950" y="857250"/>
          <p14:tracePt t="13627" x="3327400" y="857250"/>
          <p14:tracePt t="13644" x="3454400" y="857250"/>
          <p14:tracePt t="13661" x="3568700" y="857250"/>
          <p14:tracePt t="13677" x="3644900" y="857250"/>
          <p14:tracePt t="13694" x="3746500" y="857250"/>
          <p14:tracePt t="13711" x="3816350" y="850900"/>
          <p14:tracePt t="13727" x="3860800" y="844550"/>
          <p14:tracePt t="13744" x="3898900" y="838200"/>
          <p14:tracePt t="13761" x="3956050" y="838200"/>
          <p14:tracePt t="13777" x="4013200" y="838200"/>
          <p14:tracePt t="13794" x="4076700" y="838200"/>
          <p14:tracePt t="13811" x="4159250" y="838200"/>
          <p14:tracePt t="13827" x="4279900" y="838200"/>
          <p14:tracePt t="13844" x="4413250" y="838200"/>
          <p14:tracePt t="13861" x="4660900" y="838200"/>
          <p14:tracePt t="13877" x="4806950" y="838200"/>
          <p14:tracePt t="13894" x="4933950" y="838200"/>
          <p14:tracePt t="13910" x="5022850" y="819150"/>
          <p14:tracePt t="13927" x="5099050" y="806450"/>
          <p14:tracePt t="13944" x="5149850" y="800100"/>
          <p14:tracePt t="13951" x="5175250" y="800100"/>
          <p14:tracePt t="13961" x="5200650" y="787400"/>
          <p14:tracePt t="13977" x="5232400" y="787400"/>
          <p14:tracePt t="13994" x="5270500" y="787400"/>
          <p14:tracePt t="14011" x="5308600" y="787400"/>
          <p14:tracePt t="14028" x="5340350" y="787400"/>
          <p14:tracePt t="14045" x="5378450" y="787400"/>
          <p14:tracePt t="14062" x="5435600" y="787400"/>
          <p14:tracePt t="14078" x="5467350" y="787400"/>
          <p14:tracePt t="14094" x="5524500" y="781050"/>
          <p14:tracePt t="14111" x="5581650" y="774700"/>
          <p14:tracePt t="14127" x="5657850" y="774700"/>
          <p14:tracePt t="14144" x="5753100" y="774700"/>
          <p14:tracePt t="14161" x="5848350" y="774700"/>
          <p14:tracePt t="14177" x="5956300" y="774700"/>
          <p14:tracePt t="14194" x="6064250" y="774700"/>
          <p14:tracePt t="14211" x="6172200" y="774700"/>
          <p14:tracePt t="14228" x="6280150" y="800100"/>
          <p14:tracePt t="14245" x="6381750" y="806450"/>
          <p14:tracePt t="14262" x="6489700" y="825500"/>
          <p14:tracePt t="14278" x="6559550" y="831850"/>
          <p14:tracePt t="14295" x="6648450" y="844550"/>
          <p14:tracePt t="14311" x="6724650" y="844550"/>
          <p14:tracePt t="14328" x="6775450" y="844550"/>
          <p14:tracePt t="14345" x="6794500" y="844550"/>
          <p14:tracePt t="14361" x="6858000" y="863600"/>
          <p14:tracePt t="14378" x="6915150" y="876300"/>
          <p14:tracePt t="14394" x="6972300" y="895350"/>
          <p14:tracePt t="14411" x="7061200" y="914400"/>
          <p14:tracePt t="14428" x="7175500" y="946150"/>
          <p14:tracePt t="14446" x="7251700" y="952500"/>
          <p14:tracePt t="14451" x="7283450" y="965200"/>
          <p14:tracePt t="14463" x="7308850" y="965200"/>
          <p14:tracePt t="14478" x="7340600" y="971550"/>
          <p14:tracePt t="14494" x="7353300" y="971550"/>
          <p14:tracePt t="14672" x="7359650" y="977900"/>
          <p14:tracePt t="14714" x="7359650" y="990600"/>
          <p14:tracePt t="14722" x="7359650" y="996950"/>
          <p14:tracePt t="14729" x="7340600" y="1003300"/>
          <p14:tracePt t="14745" x="7315200" y="1016000"/>
          <p14:tracePt t="14762" x="7264400" y="1041400"/>
          <p14:tracePt t="14778" x="7226300" y="1054100"/>
          <p14:tracePt t="14795" x="7200900" y="1066800"/>
          <p14:tracePt t="14812" x="7181850" y="1073150"/>
          <p14:tracePt t="15082" x="7175500" y="1079500"/>
          <p14:tracePt t="15122" x="7169150" y="1079500"/>
          <p14:tracePt t="15161" x="7162800" y="1079500"/>
          <p14:tracePt t="15185" x="7162800" y="1085850"/>
          <p14:tracePt t="15208" x="7156450" y="1085850"/>
          <p14:tracePt t="15403" x="7150100" y="1092200"/>
          <p14:tracePt t="15927" x="7143750" y="1092200"/>
          <p14:tracePt t="16811" x="7137400" y="1092200"/>
          <p14:tracePt t="16818" x="7131050" y="1098550"/>
          <p14:tracePt t="16920" x="7124700" y="1098550"/>
          <p14:tracePt t="16927" x="7112000" y="1098550"/>
          <p14:tracePt t="16945" x="7099300" y="1098550"/>
          <p14:tracePt t="16954" x="7092950" y="1098550"/>
          <p14:tracePt t="16969" x="7067550" y="1098550"/>
          <p14:tracePt t="16985" x="7048500" y="1098550"/>
          <p14:tracePt t="17002" x="7023100" y="1098550"/>
          <p14:tracePt t="17018" x="6985000" y="1098550"/>
          <p14:tracePt t="17035" x="6934200" y="1098550"/>
          <p14:tracePt t="17052" x="6864350" y="1104900"/>
          <p14:tracePt t="17069" x="6826250" y="1104900"/>
          <p14:tracePt t="17085" x="6794500" y="1104900"/>
          <p14:tracePt t="17102" x="6769100" y="1104900"/>
          <p14:tracePt t="17119" x="6756400" y="1104900"/>
          <p14:tracePt t="17136" x="6750050" y="1104900"/>
          <p14:tracePt t="17152" x="6743700" y="1104900"/>
          <p14:tracePt t="17169" x="6731000" y="1104900"/>
          <p14:tracePt t="17186" x="6718300" y="1104900"/>
          <p14:tracePt t="17202" x="6699250" y="1104900"/>
          <p14:tracePt t="17219" x="6686550" y="1104900"/>
          <p14:tracePt t="17235" x="6680200" y="1104900"/>
          <p14:tracePt t="17252" x="6661150" y="1104900"/>
          <p14:tracePt t="17269" x="6654800" y="1104900"/>
          <p14:tracePt t="17285" x="6629400" y="1104900"/>
          <p14:tracePt t="17302" x="6584950" y="1104900"/>
          <p14:tracePt t="17319" x="6572250" y="1104900"/>
          <p14:tracePt t="17883" x="6559550" y="1104900"/>
          <p14:tracePt t="17909" x="6553200" y="1111250"/>
          <p14:tracePt t="18411" x="6553200" y="1104900"/>
          <p14:tracePt t="18443" x="6553200" y="1098550"/>
          <p14:tracePt t="18461" x="6553200" y="1085850"/>
          <p14:tracePt t="18716" x="6521450" y="1079500"/>
          <p14:tracePt t="18723" x="6470650" y="1079500"/>
          <p14:tracePt t="18730" x="6394450" y="1092200"/>
          <p14:tracePt t="18740" x="6324600" y="1117600"/>
          <p14:tracePt t="18757" x="6140450" y="1168400"/>
          <p14:tracePt t="18773" x="5949950" y="1225550"/>
          <p14:tracePt t="18790" x="5753100" y="1295400"/>
          <p14:tracePt t="18809" x="5454650" y="1346200"/>
          <p14:tracePt t="18823" x="5378450" y="1358900"/>
          <p14:tracePt t="18840" x="5156200" y="1377950"/>
          <p14:tracePt t="18857" x="4984750" y="1377950"/>
          <p14:tracePt t="18874" x="4749800" y="1377950"/>
          <p14:tracePt t="18890" x="4337050" y="1377950"/>
          <p14:tracePt t="18907" x="3905250" y="1377950"/>
          <p14:tracePt t="18923" x="3473450" y="1377950"/>
          <p14:tracePt t="18940" x="3168650" y="1377950"/>
          <p14:tracePt t="18948" x="3028950" y="1403350"/>
          <p14:tracePt t="18957" x="2952750" y="1403350"/>
          <p14:tracePt t="18974" x="2794000" y="1435100"/>
          <p14:tracePt t="18990" x="2673350" y="1441450"/>
          <p14:tracePt t="19007" x="2616200" y="1454150"/>
          <p14:tracePt t="19024" x="2590800" y="1466850"/>
          <p14:tracePt t="19040" x="2571750" y="1473200"/>
          <p14:tracePt t="19180" x="2571750" y="1479550"/>
          <p14:tracePt t="19187" x="2565400" y="1485900"/>
          <p14:tracePt t="19203" x="2559050" y="1492250"/>
          <p14:tracePt t="19213" x="2552700" y="1498600"/>
          <p14:tracePt t="19224" x="2533650" y="1498600"/>
          <p14:tracePt t="19241" x="2520950" y="1498600"/>
          <p14:tracePt t="19257" x="2508250" y="1498600"/>
          <p14:tracePt t="19274" x="2501900" y="1498600"/>
          <p14:tracePt t="19290" x="2489200" y="1498600"/>
          <p14:tracePt t="19307" x="2457450" y="1498600"/>
          <p14:tracePt t="19324" x="2413000" y="1498600"/>
          <p14:tracePt t="19341" x="2349500" y="1498600"/>
          <p14:tracePt t="19357" x="2298700" y="1498600"/>
          <p14:tracePt t="19374" x="2273300" y="1498600"/>
          <p14:tracePt t="19391" x="2266950" y="1498600"/>
          <p14:tracePt t="19476" x="2260600" y="1498600"/>
          <p14:tracePt t="19491" x="2254250" y="1498600"/>
          <p14:tracePt t="19501" x="2247900" y="1498600"/>
          <p14:tracePt t="19507" x="2241550" y="1498600"/>
          <p14:tracePt t="19524" x="2228850" y="1498600"/>
          <p14:tracePt t="19541" x="2222500" y="1498600"/>
          <p14:tracePt t="19558" x="2209800" y="1498600"/>
          <p14:tracePt t="19591" x="2203450" y="1498600"/>
          <p14:tracePt t="19756" x="2260600" y="1498600"/>
          <p14:tracePt t="19764" x="2330450" y="1498600"/>
          <p14:tracePt t="19775" x="2419350" y="1498600"/>
          <p14:tracePt t="19797" x="2730500" y="1498600"/>
          <p14:tracePt t="19813" x="2990850" y="1498600"/>
          <p14:tracePt t="19830" x="3340100" y="1498600"/>
          <p14:tracePt t="19846" x="3683000" y="1498600"/>
          <p14:tracePt t="19863" x="4076700" y="1498600"/>
          <p14:tracePt t="19880" x="4400550" y="1498600"/>
          <p14:tracePt t="19896" x="4730750" y="1498600"/>
          <p14:tracePt t="19913" x="4864100" y="1479550"/>
          <p14:tracePt t="19930" x="4940300" y="1473200"/>
          <p14:tracePt t="19946" x="4991100" y="1460500"/>
          <p14:tracePt t="19953" x="4997450" y="1460500"/>
          <p14:tracePt t="19963" x="5022850" y="1447800"/>
          <p14:tracePt t="19980" x="5067300" y="1441450"/>
          <p14:tracePt t="19997" x="5130800" y="1441450"/>
          <p14:tracePt t="20013" x="5238750" y="1441450"/>
          <p14:tracePt t="20030" x="5353050" y="1441450"/>
          <p14:tracePt t="20047" x="5473700" y="1441450"/>
          <p14:tracePt t="20066" x="5664200" y="1441450"/>
          <p14:tracePt t="20080" x="5791200" y="1441450"/>
          <p14:tracePt t="20097" x="5899150" y="1441450"/>
          <p14:tracePt t="20113" x="5981700" y="1441450"/>
          <p14:tracePt t="20130" x="6051550" y="1441450"/>
          <p14:tracePt t="20147" x="6108700" y="1441450"/>
          <p14:tracePt t="20164" x="6159500" y="1441450"/>
          <p14:tracePt t="20180" x="6229350" y="1435100"/>
          <p14:tracePt t="20197" x="6286500" y="1416050"/>
          <p14:tracePt t="20213" x="6337300" y="1409700"/>
          <p14:tracePt t="20230" x="6394450" y="1403350"/>
          <p14:tracePt t="20247" x="6451600" y="1397000"/>
          <p14:tracePt t="20266" x="6477000" y="1397000"/>
          <p14:tracePt t="20280" x="6483350" y="1397000"/>
          <p14:tracePt t="20297" x="6496050" y="1390650"/>
          <p14:tracePt t="20330" x="6502400" y="1390650"/>
          <p14:tracePt t="20347" x="6515100" y="1390650"/>
          <p14:tracePt t="20364" x="6521450" y="1384300"/>
          <p14:tracePt t="20380" x="6527800" y="1384300"/>
          <p14:tracePt t="20423" x="6534150" y="1384300"/>
          <p14:tracePt t="20430" x="6540500" y="1384300"/>
          <p14:tracePt t="20447" x="6553200" y="1384300"/>
          <p14:tracePt t="20465" x="6565900" y="1384300"/>
          <p14:tracePt t="20480" x="6572250" y="1377950"/>
          <p14:tracePt t="20497" x="6578600" y="1377950"/>
          <p14:tracePt t="20514" x="6591300" y="1377950"/>
          <p14:tracePt t="20530" x="6597650" y="1377950"/>
          <p14:tracePt t="20547" x="6610350" y="1377950"/>
          <p14:tracePt t="20564" x="6616700" y="1377950"/>
          <p14:tracePt t="20581" x="6635750" y="1377950"/>
          <p14:tracePt t="20597" x="6661150" y="1377950"/>
          <p14:tracePt t="20614" x="6673850" y="1377950"/>
          <p14:tracePt t="20631" x="6699250" y="1377950"/>
          <p14:tracePt t="20649" x="6756400" y="1377950"/>
          <p14:tracePt t="20665" x="6845300" y="1377950"/>
          <p14:tracePt t="20681" x="6908800" y="1377950"/>
          <p14:tracePt t="20697" x="6985000" y="1377950"/>
          <p14:tracePt t="20714" x="7067550" y="1377950"/>
          <p14:tracePt t="20731" x="7162800" y="1377950"/>
          <p14:tracePt t="20747" x="7302500" y="1377950"/>
          <p14:tracePt t="20764" x="7461250" y="1377950"/>
          <p14:tracePt t="20781" x="7651750" y="1377950"/>
          <p14:tracePt t="20797" x="7816850" y="1377950"/>
          <p14:tracePt t="20814" x="7918450" y="1377950"/>
          <p14:tracePt t="20831" x="8001000" y="1377950"/>
          <p14:tracePt t="20848" x="8032750" y="1377950"/>
          <p14:tracePt t="20865" x="8064500" y="1377950"/>
          <p14:tracePt t="20881" x="8070850" y="1377950"/>
          <p14:tracePt t="20921" x="8077200" y="1377950"/>
          <p14:tracePt t="20955" x="8083550" y="1377950"/>
          <p14:tracePt t="21012" x="8089900" y="1377950"/>
          <p14:tracePt t="21028" x="8096250" y="1377950"/>
          <p14:tracePt t="21044" x="8102600" y="1377950"/>
          <p14:tracePt t="21054" x="8108950" y="1377950"/>
          <p14:tracePt t="21066" x="8128000" y="1377950"/>
          <p14:tracePt t="21081" x="8140700" y="1377950"/>
          <p14:tracePt t="21098" x="8172450" y="1377950"/>
          <p14:tracePt t="21114" x="8191500" y="1377950"/>
          <p14:tracePt t="21131" x="8235950" y="1365250"/>
          <p14:tracePt t="21148" x="8248650" y="1365250"/>
          <p14:tracePt t="21164" x="8274050" y="1358900"/>
          <p14:tracePt t="21181" x="8286750" y="1358900"/>
          <p14:tracePt t="21198" x="8299450" y="1352550"/>
          <p14:tracePt t="21214" x="8305800" y="1352550"/>
          <p14:tracePt t="21248" x="8312150" y="1352550"/>
          <p14:tracePt t="21268" x="8312150" y="1365250"/>
          <p14:tracePt t="21281" x="8178800" y="1409700"/>
          <p14:tracePt t="21298" x="7835900" y="1409700"/>
          <p14:tracePt t="21314" x="7442200" y="1409700"/>
          <p14:tracePt t="21331" x="7359650" y="1422400"/>
          <p14:tracePt t="21557" x="7346950" y="1422400"/>
          <p14:tracePt t="21605" x="7340600" y="1422400"/>
          <p14:tracePt t="21612" x="7321550" y="1422400"/>
          <p14:tracePt t="21622" x="7315200" y="1422400"/>
          <p14:tracePt t="21677" x="7308850" y="1422400"/>
          <p14:tracePt t="21701" x="7308850" y="1416050"/>
          <p14:tracePt t="21741" x="7315200" y="1409700"/>
          <p14:tracePt t="21773" x="7327900" y="1403350"/>
          <p14:tracePt t="21790" x="7346950" y="1403350"/>
          <p14:tracePt t="21797" x="7353300" y="1397000"/>
          <p14:tracePt t="21806" x="7372350" y="1397000"/>
          <p14:tracePt t="21815" x="7385050" y="1397000"/>
          <p14:tracePt t="21833" x="7410450" y="1384300"/>
          <p14:tracePt t="21849" x="7435850" y="1377950"/>
          <p14:tracePt t="21865" x="7467600" y="1365250"/>
          <p14:tracePt t="21881" x="7499350" y="1358900"/>
          <p14:tracePt t="21898" x="7505700" y="1358900"/>
          <p14:tracePt t="21914" x="7512050" y="1352550"/>
          <p14:tracePt t="21931" x="7524750" y="1352550"/>
          <p14:tracePt t="21948" x="7537450" y="1346200"/>
          <p14:tracePt t="21966" x="7543800" y="1346200"/>
          <p14:tracePt t="21981" x="7556500" y="1339850"/>
          <p14:tracePt t="21998" x="7562850" y="1339850"/>
          <p14:tracePt t="22015" x="7588250" y="1339850"/>
          <p14:tracePt t="22031" x="7594600" y="1333500"/>
          <p14:tracePt t="22049" x="7607300" y="1333500"/>
          <p14:tracePt t="22065" x="7626350" y="1327150"/>
          <p14:tracePt t="22082" x="7639050" y="1327150"/>
          <p14:tracePt t="22098" x="7651750" y="1327150"/>
          <p14:tracePt t="22115" x="7658100" y="1327150"/>
          <p14:tracePt t="22213" x="7670800" y="1327150"/>
          <p14:tracePt t="22229" x="7683500" y="1327150"/>
          <p14:tracePt t="22238" x="7702550" y="1327150"/>
          <p14:tracePt t="22250" x="7778750" y="1339850"/>
          <p14:tracePt t="22265" x="7842250" y="1352550"/>
          <p14:tracePt t="22282" x="8115300" y="1428750"/>
          <p14:tracePt t="22299" x="8318500" y="1454150"/>
          <p14:tracePt t="22315" x="8477250" y="1479550"/>
          <p14:tracePt t="22332" x="8585200" y="1498600"/>
          <p14:tracePt t="22348" x="8636000" y="1498600"/>
          <p14:tracePt t="22947" x="8642350" y="1498600"/>
          <p14:tracePt t="23021" x="8648700" y="1498600"/>
          <p14:tracePt t="23037" x="8655050" y="1498600"/>
          <p14:tracePt t="23046" x="8661400" y="1498600"/>
          <p14:tracePt t="23058" x="8686800" y="1498600"/>
          <p14:tracePt t="23075" x="8731250" y="1498600"/>
          <p14:tracePt t="23092" x="8820150" y="1498600"/>
          <p14:tracePt t="23108" x="8896350" y="1498600"/>
          <p14:tracePt t="23125" x="8972550" y="1511300"/>
          <p14:tracePt t="23142" x="9010650" y="1511300"/>
          <p14:tracePt t="23158" x="9023350" y="1517650"/>
          <p14:tracePt t="23348" x="9004300" y="1517650"/>
          <p14:tracePt t="23356" x="8953500" y="1517650"/>
          <p14:tracePt t="23364" x="8890000" y="1517650"/>
          <p14:tracePt t="23372" x="8826500" y="1517650"/>
          <p14:tracePt t="23389" x="8661400" y="1517650"/>
          <p14:tracePt t="23406" x="8451850" y="1517650"/>
          <p14:tracePt t="23422" x="8267700" y="1517650"/>
          <p14:tracePt t="23439" x="8058150" y="1517650"/>
          <p14:tracePt t="23443" x="7975600" y="1517650"/>
          <p14:tracePt t="23455" x="7880350" y="1517650"/>
          <p14:tracePt t="23472" x="7721600" y="1517650"/>
          <p14:tracePt t="23489" x="7531100" y="1485900"/>
          <p14:tracePt t="23505" x="7067550" y="1422400"/>
          <p14:tracePt t="23522" x="6705600" y="1390650"/>
          <p14:tracePt t="23539" x="6337300" y="1390650"/>
          <p14:tracePt t="23556" x="5924550" y="1390650"/>
          <p14:tracePt t="23572" x="5537200" y="1390650"/>
          <p14:tracePt t="23589" x="5251450" y="1390650"/>
          <p14:tracePt t="23606" x="5086350" y="1390650"/>
          <p14:tracePt t="23622" x="4965700" y="1390650"/>
          <p14:tracePt t="23639" x="4902200" y="1384300"/>
          <p14:tracePt t="23656" x="4832350" y="1377950"/>
          <p14:tracePt t="23673" x="4775200" y="1371600"/>
          <p14:tracePt t="23690" x="4705350" y="1358900"/>
          <p14:tracePt t="23706" x="4673600" y="1358900"/>
          <p14:tracePt t="23722" x="4635500" y="1352550"/>
          <p14:tracePt t="23739" x="4578350" y="1346200"/>
          <p14:tracePt t="23756" x="4559300" y="1346200"/>
          <p14:tracePt t="23789" x="4540250" y="1346200"/>
          <p14:tracePt t="23806" x="4508500" y="1339850"/>
          <p14:tracePt t="23823" x="4438650" y="1320800"/>
          <p14:tracePt t="23839" x="4349750" y="1308100"/>
          <p14:tracePt t="23856" x="4229100" y="1301750"/>
          <p14:tracePt t="23873" x="4114800" y="1301750"/>
          <p14:tracePt t="23890" x="3860800" y="1301750"/>
          <p14:tracePt t="23906" x="3689350" y="1301750"/>
          <p14:tracePt t="23922" x="3517900" y="1327150"/>
          <p14:tracePt t="23939" x="3390900" y="1346200"/>
          <p14:tracePt t="23956" x="3333750" y="1352550"/>
          <p14:tracePt t="23973" x="3314700" y="1358900"/>
          <p14:tracePt t="23989" x="3308350" y="1358900"/>
          <p14:tracePt t="24006" x="3295650" y="1358900"/>
          <p14:tracePt t="24054" x="3289300" y="1358900"/>
          <p14:tracePt t="24079" x="3282950" y="1358900"/>
          <p14:tracePt t="24086" x="3270250" y="1358900"/>
          <p14:tracePt t="24100" x="3238500" y="1358900"/>
          <p14:tracePt t="24123" x="3168650" y="1371600"/>
          <p14:tracePt t="24139" x="3098800" y="1390650"/>
          <p14:tracePt t="24156" x="3035300" y="1397000"/>
          <p14:tracePt t="24173" x="2978150" y="1403350"/>
          <p14:tracePt t="24190" x="2927350" y="1403350"/>
          <p14:tracePt t="24206" x="2914650" y="1403350"/>
          <p14:tracePt t="24790" x="2901950" y="1403350"/>
          <p14:tracePt t="24798" x="2895600" y="1409700"/>
          <p14:tracePt t="24807" x="2870200" y="1409700"/>
          <p14:tracePt t="24815" x="2851150" y="1409700"/>
          <p14:tracePt t="24831" x="2819400" y="1416050"/>
          <p14:tracePt t="24847" x="2774950" y="1422400"/>
          <p14:tracePt t="24864" x="2711450" y="1422400"/>
          <p14:tracePt t="24881" x="2635250" y="1422400"/>
          <p14:tracePt t="24898" x="2540000" y="1422400"/>
          <p14:tracePt t="24914" x="2463800" y="1422400"/>
          <p14:tracePt t="24931" x="2387600" y="1422400"/>
          <p14:tracePt t="24947" x="2311400" y="1422400"/>
          <p14:tracePt t="24964" x="2260600" y="1422400"/>
          <p14:tracePt t="24981" x="2222500" y="1428750"/>
          <p14:tracePt t="24998" x="2216150" y="1435100"/>
          <p14:tracePt t="25094" x="2209800" y="1435100"/>
          <p14:tracePt t="25102" x="2203450" y="1435100"/>
          <p14:tracePt t="25114" x="2197100" y="1435100"/>
          <p14:tracePt t="25131" x="2146300" y="1435100"/>
          <p14:tracePt t="25148" x="2095500" y="1435100"/>
          <p14:tracePt t="25164" x="2012950" y="1435100"/>
          <p14:tracePt t="25181" x="1943100" y="1435100"/>
          <p14:tracePt t="25198" x="1917700" y="1435100"/>
          <p14:tracePt t="26447" x="1943100" y="1435100"/>
          <p14:tracePt t="26456" x="1987550" y="1435100"/>
          <p14:tracePt t="26464" x="2038350" y="1435100"/>
          <p14:tracePt t="26473" x="2095500" y="1435100"/>
          <p14:tracePt t="26489" x="2292350" y="1435100"/>
          <p14:tracePt t="26506" x="2628900" y="1435100"/>
          <p14:tracePt t="26523" x="3130550" y="1435100"/>
          <p14:tracePt t="26539" x="3397250" y="1435100"/>
          <p14:tracePt t="26556" x="3638550" y="1435100"/>
          <p14:tracePt t="26572" x="3810000" y="1435100"/>
          <p14:tracePt t="26589" x="3943350" y="1435100"/>
          <p14:tracePt t="26606" x="4051300" y="1435100"/>
          <p14:tracePt t="26622" x="4108450" y="1435100"/>
          <p14:tracePt t="26639" x="4146550" y="1435100"/>
          <p14:tracePt t="26656" x="4197350" y="1422400"/>
          <p14:tracePt t="26673" x="4260850" y="1416050"/>
          <p14:tracePt t="26690" x="4337050" y="1409700"/>
          <p14:tracePt t="26706" x="4457700" y="1384300"/>
          <p14:tracePt t="26724" x="4597400" y="1384300"/>
          <p14:tracePt t="26739" x="4756150" y="1384300"/>
          <p14:tracePt t="26756" x="5010150" y="1384300"/>
          <p14:tracePt t="26773" x="5175250" y="1384300"/>
          <p14:tracePt t="26790" x="5334000" y="1384300"/>
          <p14:tracePt t="26806" x="5518150" y="1384300"/>
          <p14:tracePt t="26823" x="5683250" y="1384300"/>
          <p14:tracePt t="26839" x="5854700" y="1384300"/>
          <p14:tracePt t="26856" x="6000750" y="1371600"/>
          <p14:tracePt t="26873" x="6134100" y="1346200"/>
          <p14:tracePt t="26889" x="6235700" y="1327150"/>
          <p14:tracePt t="26906" x="6343650" y="1320800"/>
          <p14:tracePt t="26923" x="6572250" y="1320800"/>
          <p14:tracePt t="26939" x="6743700" y="1320800"/>
          <p14:tracePt t="26956" x="6902450" y="1320800"/>
          <p14:tracePt t="26973" x="7035800" y="1320800"/>
          <p14:tracePt t="26989" x="7143750" y="1320800"/>
          <p14:tracePt t="27006" x="7219950" y="1320800"/>
          <p14:tracePt t="27023" x="7296150" y="1320800"/>
          <p14:tracePt t="27039" x="7359650" y="1320800"/>
          <p14:tracePt t="27056" x="7404100" y="1320800"/>
          <p14:tracePt t="27073" x="7429500" y="1320800"/>
          <p14:tracePt t="27090" x="7442200" y="1308100"/>
          <p14:tracePt t="27109" x="7454900" y="1308100"/>
          <p14:tracePt t="27123" x="7461250" y="1308100"/>
          <p14:tracePt t="27140" x="7467600" y="1301750"/>
          <p14:tracePt t="27156" x="7486650" y="1301750"/>
          <p14:tracePt t="27173" x="7518400" y="1301750"/>
          <p14:tracePt t="27190" x="7569200" y="1301750"/>
          <p14:tracePt t="27206" x="7632700" y="1301750"/>
          <p14:tracePt t="27223" x="7715250" y="1301750"/>
          <p14:tracePt t="27240" x="7791450" y="1301750"/>
          <p14:tracePt t="27256" x="7842250" y="1295400"/>
          <p14:tracePt t="27273" x="7899400" y="1282700"/>
          <p14:tracePt t="27290" x="7943850" y="1282700"/>
          <p14:tracePt t="27307" x="7994650" y="1282700"/>
          <p14:tracePt t="27324" x="8128000" y="1282700"/>
          <p14:tracePt t="27340" x="8204200" y="1289050"/>
          <p14:tracePt t="27357" x="8274050" y="1289050"/>
          <p14:tracePt t="27373" x="8305800" y="1295400"/>
          <p14:tracePt t="27390" x="8350250" y="1295400"/>
          <p14:tracePt t="27407" x="8369300" y="1295400"/>
          <p14:tracePt t="27423" x="8388350" y="1295400"/>
          <p14:tracePt t="27440" x="8394700" y="1295400"/>
          <p14:tracePt t="27449" x="8401050" y="1295400"/>
          <p14:tracePt t="27974" x="8394700" y="1295400"/>
          <p14:tracePt t="27983" x="8382000" y="1308100"/>
          <p14:tracePt t="27990" x="8375650" y="1308100"/>
          <p14:tracePt t="28006" x="8369300" y="1308100"/>
          <p14:tracePt t="28015" x="8356600" y="1314450"/>
          <p14:tracePt t="28039" x="8350250" y="1314450"/>
          <p14:tracePt t="28049" x="8343900" y="1320800"/>
          <p14:tracePt t="28160" x="8337550" y="1320800"/>
          <p14:tracePt t="29192" x="8331200" y="1327150"/>
          <p14:tracePt t="29216" x="8331200" y="1333500"/>
          <p14:tracePt t="29231" x="8318500" y="1339850"/>
          <p14:tracePt t="29263" x="8299450" y="1339850"/>
          <p14:tracePt t="29283" x="8280400" y="1346200"/>
          <p14:tracePt t="29300" x="8223250" y="1358900"/>
          <p14:tracePt t="29317" x="8153400" y="1371600"/>
          <p14:tracePt t="29334" x="8051800" y="1403350"/>
          <p14:tracePt t="29350" x="8007350" y="1416050"/>
          <p14:tracePt t="29367" x="7899400" y="1435100"/>
          <p14:tracePt t="29383" x="7797800" y="1441450"/>
          <p14:tracePt t="29400" x="7683500" y="1454150"/>
          <p14:tracePt t="29417" x="7575550" y="1454150"/>
          <p14:tracePt t="29433" x="7486650" y="1473200"/>
          <p14:tracePt t="29450" x="7429500" y="1479550"/>
          <p14:tracePt t="29457" x="7416800" y="1479550"/>
          <p14:tracePt t="29467" x="7391400" y="1485900"/>
          <p14:tracePt t="29483" x="7366000" y="1498600"/>
          <p14:tracePt t="29582" x="7359650" y="1504950"/>
          <p14:tracePt t="29589" x="7353300" y="1504950"/>
          <p14:tracePt t="29600" x="7340600" y="1504950"/>
          <p14:tracePt t="29617" x="7308850" y="1504950"/>
          <p14:tracePt t="29634" x="7226300" y="1504950"/>
          <p14:tracePt t="29650" x="7073900" y="1498600"/>
          <p14:tracePt t="29667" x="6851650" y="1473200"/>
          <p14:tracePt t="29685" x="6604000" y="1441450"/>
          <p14:tracePt t="29700" x="6546850" y="1435100"/>
          <p14:tracePt t="30457" x="6553200" y="1435100"/>
          <p14:tracePt t="30465" x="6565900" y="1435100"/>
          <p14:tracePt t="30474" x="6572250" y="1435100"/>
          <p14:tracePt t="30481" x="6578600" y="1435100"/>
          <p14:tracePt t="30498" x="6584950" y="1435100"/>
          <p14:tracePt t="30515" x="6591300" y="1435100"/>
          <p14:tracePt t="30569" x="6597650" y="1435100"/>
          <p14:tracePt t="30632" x="6604000" y="1435100"/>
          <p14:tracePt t="30639" x="6610350" y="1435100"/>
          <p14:tracePt t="30648" x="6623050" y="1435100"/>
          <p14:tracePt t="30664" x="6648450" y="1435100"/>
          <p14:tracePt t="30681" x="6680200" y="1435100"/>
          <p14:tracePt t="30698" x="6724650" y="1435100"/>
          <p14:tracePt t="30715" x="6737350" y="1435100"/>
          <p14:tracePt t="30731" x="6750050" y="1435100"/>
          <p14:tracePt t="30748" x="6762750" y="1435100"/>
          <p14:tracePt t="30825" x="6769100" y="1435100"/>
          <p14:tracePt t="30841" x="6775450" y="1435100"/>
          <p14:tracePt t="30857" x="6781800" y="1435100"/>
          <p14:tracePt t="31033" x="6794500" y="1435100"/>
          <p14:tracePt t="31041" x="6807200" y="1435100"/>
          <p14:tracePt t="31052" x="6819900" y="1435100"/>
          <p14:tracePt t="31065" x="6851650" y="1435100"/>
          <p14:tracePt t="31082" x="6883400" y="1435100"/>
          <p14:tracePt t="31099" x="6902450" y="1435100"/>
          <p14:tracePt t="31115" x="6908800" y="1435100"/>
          <p14:tracePt t="31132" x="6927850" y="1435100"/>
          <p14:tracePt t="31149" x="6934200" y="1435100"/>
          <p14:tracePt t="31175" x="6940550" y="1435100"/>
          <p14:tracePt t="31186" x="6953250" y="1435100"/>
          <p14:tracePt t="31202" x="6959600" y="1435100"/>
          <p14:tracePt t="31215" x="6965950" y="1435100"/>
          <p14:tracePt t="31329" x="6972300" y="1435100"/>
          <p14:tracePt t="31337" x="6978650" y="1435100"/>
          <p14:tracePt t="31351" x="6985000" y="1435100"/>
          <p14:tracePt t="31366" x="7010400" y="1435100"/>
          <p14:tracePt t="31382" x="7042150" y="1447800"/>
          <p14:tracePt t="31399" x="7086600" y="1447800"/>
          <p14:tracePt t="31416" x="7118350" y="1447800"/>
          <p14:tracePt t="31432" x="7143750" y="1447800"/>
          <p14:tracePt t="31505" x="7150100" y="1447800"/>
          <p14:tracePt t="31513" x="7162800" y="1447800"/>
          <p14:tracePt t="31529" x="7169150" y="1447800"/>
          <p14:tracePt t="31537" x="7188200" y="1447800"/>
          <p14:tracePt t="31549" x="7207250" y="1447800"/>
          <p14:tracePt t="31565" x="7251700" y="1435100"/>
          <p14:tracePt t="31582" x="7289800" y="1416050"/>
          <p14:tracePt t="31599" x="7315200" y="1409700"/>
          <p14:tracePt t="31615" x="7346950" y="1403350"/>
          <p14:tracePt t="31632" x="7385050" y="1403350"/>
          <p14:tracePt t="31649" x="7429500" y="1390650"/>
          <p14:tracePt t="31665" x="7480300" y="1390650"/>
          <p14:tracePt t="31682" x="7550150" y="1390650"/>
          <p14:tracePt t="31699" x="7613650" y="1390650"/>
          <p14:tracePt t="31715" x="7677150" y="1390650"/>
          <p14:tracePt t="31733" x="7721600" y="1390650"/>
          <p14:tracePt t="31750" x="7766050" y="1390650"/>
          <p14:tracePt t="31766" x="7772400" y="1390650"/>
          <p14:tracePt t="31782" x="7810500" y="1390650"/>
          <p14:tracePt t="31799" x="7835900" y="1390650"/>
          <p14:tracePt t="31816" x="7874000" y="1390650"/>
          <p14:tracePt t="31832" x="7905750" y="1390650"/>
          <p14:tracePt t="31849" x="7931150" y="1390650"/>
          <p14:tracePt t="31866" x="7950200" y="1390650"/>
          <p14:tracePt t="31882" x="7975600" y="1390650"/>
          <p14:tracePt t="31899" x="7988300" y="1390650"/>
          <p14:tracePt t="31915" x="8026400" y="1397000"/>
          <p14:tracePt t="31932" x="8064500" y="1403350"/>
          <p14:tracePt t="31949" x="8216900" y="1416050"/>
          <p14:tracePt t="31965" x="8331200" y="1416050"/>
          <p14:tracePt t="31982" x="8458200" y="1416050"/>
          <p14:tracePt t="31999" x="8585200" y="1428750"/>
          <p14:tracePt t="32016" x="8705850" y="1428750"/>
          <p14:tracePt t="32032" x="8769350" y="1428750"/>
          <p14:tracePt t="32049" x="8820150" y="1428750"/>
          <p14:tracePt t="32066" x="8826500" y="1428750"/>
          <p14:tracePt t="32082" x="8839200" y="1428750"/>
          <p14:tracePt t="32116" x="8864600" y="1428750"/>
          <p14:tracePt t="32133" x="8870950" y="1428750"/>
          <p14:tracePt t="32150" x="8896350" y="1428750"/>
          <p14:tracePt t="32166" x="8902700" y="1428750"/>
          <p14:tracePt t="33298" x="8858250" y="1416050"/>
          <p14:tracePt t="33306" x="8750300" y="1377950"/>
          <p14:tracePt t="33315" x="8489950" y="1308100"/>
          <p14:tracePt t="33324" x="8191500" y="1225550"/>
          <p14:tracePt t="33341" x="7334250" y="984250"/>
          <p14:tracePt t="33358" x="6521450" y="768350"/>
          <p14:tracePt t="33374" x="5937250" y="660400"/>
          <p14:tracePt t="33391" x="5867400" y="654050"/>
          <p14:tracePt t="33407" x="5854700" y="654050"/>
          <p14:tracePt t="33441" x="5848350" y="647700"/>
          <p14:tracePt t="33458" x="5861050" y="647700"/>
          <p14:tracePt t="33474" x="5867400" y="647700"/>
          <p14:tracePt t="33818" x="5886450" y="647700"/>
          <p14:tracePt t="33826" x="5899150" y="647700"/>
          <p14:tracePt t="33835" x="5930900" y="673100"/>
          <p14:tracePt t="33843" x="5949950" y="692150"/>
          <p14:tracePt t="33859" x="6007100" y="755650"/>
          <p14:tracePt t="33876" x="6070600" y="844550"/>
          <p14:tracePt t="33896" x="6108700" y="933450"/>
          <p14:tracePt t="33910" x="6127750" y="1022350"/>
          <p14:tracePt t="33926" x="6159500" y="1111250"/>
          <p14:tracePt t="33942" x="6159500" y="1136650"/>
          <p14:tracePt t="34116" x="6159500" y="1149350"/>
          <p14:tracePt t="34132" x="6159500" y="1155700"/>
          <p14:tracePt t="34139" x="6159500" y="1162050"/>
          <p14:tracePt t="34148" x="6159500" y="1181100"/>
          <p14:tracePt t="34160" x="6159500" y="1219200"/>
          <p14:tracePt t="34176" x="6178550" y="1276350"/>
          <p14:tracePt t="34193" x="6184900" y="1346200"/>
          <p14:tracePt t="34210" x="6184900" y="1390650"/>
          <p14:tracePt t="34226" x="6191250" y="1428750"/>
          <p14:tracePt t="36652" x="6197600" y="1435100"/>
          <p14:tracePt t="36659" x="6203950" y="1435100"/>
          <p14:tracePt t="36669" x="6216650" y="1441450"/>
          <p14:tracePt t="36678" x="6242050" y="1454150"/>
          <p14:tracePt t="36695" x="6273800" y="1466850"/>
          <p14:tracePt t="36711" x="6305550" y="1473200"/>
          <p14:tracePt t="36728" x="6356350" y="1498600"/>
          <p14:tracePt t="36744" x="6464300" y="1524000"/>
          <p14:tracePt t="36761" x="6496050" y="1530350"/>
          <p14:tracePt t="36778" x="6515100" y="1530350"/>
          <p14:tracePt t="43174" x="6521450" y="1530350"/>
          <p14:tracePt t="43198" x="6527800" y="1530350"/>
          <p14:tracePt t="43253" x="6534150" y="1530350"/>
          <p14:tracePt t="43262" x="6540500" y="1530350"/>
          <p14:tracePt t="43270" x="6553200" y="1530350"/>
          <p14:tracePt t="43283" x="6559550" y="1524000"/>
          <p14:tracePt t="43317" x="6565900" y="1524000"/>
          <p14:tracePt t="43333" x="6572250" y="1524000"/>
          <p14:tracePt t="47616" x="6559550" y="1517650"/>
          <p14:tracePt t="47680" x="6546850" y="1517650"/>
          <p14:tracePt t="47688" x="6540500" y="1517650"/>
          <p14:tracePt t="47704" x="6534150" y="1511300"/>
          <p14:tracePt t="47720" x="6527800" y="1511300"/>
          <p14:tracePt t="47729" x="6515100" y="1504950"/>
          <p14:tracePt t="47743" x="6496050" y="1498600"/>
          <p14:tracePt t="47759" x="6477000" y="1498600"/>
          <p14:tracePt t="47776" x="6457950" y="1492250"/>
          <p14:tracePt t="47793" x="6445250" y="1485900"/>
          <p14:tracePt t="47809" x="6438900" y="1485900"/>
          <p14:tracePt t="47826" x="6426200" y="1485900"/>
          <p14:tracePt t="47843" x="6419850" y="1485900"/>
          <p14:tracePt t="47860" x="6413500" y="1485900"/>
          <p14:tracePt t="47876" x="6400800" y="1485900"/>
          <p14:tracePt t="47893" x="6375400" y="1479550"/>
          <p14:tracePt t="47909" x="6356350" y="1473200"/>
          <p14:tracePt t="47926" x="6343650" y="1473200"/>
          <p14:tracePt t="47942" x="6330950" y="1473200"/>
          <p14:tracePt t="48001" x="6324600" y="1473200"/>
          <p14:tracePt t="48033" x="6318250" y="1473200"/>
          <p14:tracePt t="48040" x="6305550" y="1473200"/>
          <p14:tracePt t="48088" x="6299200" y="1473200"/>
          <p14:tracePt t="48905" x="6305550" y="1473200"/>
          <p14:tracePt t="48913" x="6318250" y="1473200"/>
          <p14:tracePt t="48922" x="6343650" y="1479550"/>
          <p14:tracePt t="48930" x="6369050" y="1479550"/>
          <p14:tracePt t="48946" x="6432550" y="1498600"/>
          <p14:tracePt t="48963" x="6477000" y="1511300"/>
          <p14:tracePt t="48969" x="6496050" y="1511300"/>
          <p14:tracePt t="48979" x="6508750" y="1511300"/>
          <p14:tracePt t="48997" x="6534150" y="1511300"/>
          <p14:tracePt t="49013" x="6546850" y="1511300"/>
          <p14:tracePt t="49550" x="6540500" y="1504950"/>
          <p14:tracePt t="49594" x="6534150" y="1498600"/>
          <p14:tracePt t="49634" x="6521450" y="1485900"/>
          <p14:tracePt t="49642" x="6515100" y="1479550"/>
          <p14:tracePt t="49652" x="6508750" y="1479550"/>
          <p14:tracePt t="49659" x="6489700" y="1479550"/>
          <p14:tracePt t="49675" x="6464300" y="1479550"/>
          <p14:tracePt t="49691" x="6445250" y="1473200"/>
          <p14:tracePt t="49708" x="6438900" y="1473200"/>
          <p14:tracePt t="49754" x="6432550" y="1473200"/>
          <p14:tracePt t="50242" x="6413500" y="1473200"/>
          <p14:tracePt t="50248" x="6407150" y="1473200"/>
          <p14:tracePt t="50264" x="6394450" y="1473200"/>
          <p14:tracePt t="50273" x="6388100" y="1473200"/>
          <p14:tracePt t="50500" x="6394450" y="1473200"/>
          <p14:tracePt t="50506" x="6413500" y="1473200"/>
          <p14:tracePt t="50516" x="6432550" y="1473200"/>
          <p14:tracePt t="50524" x="6451600" y="1473200"/>
          <p14:tracePt t="50542" x="6502400" y="1473200"/>
          <p14:tracePt t="50559" x="6572250" y="1473200"/>
          <p14:tracePt t="50577" x="6616700" y="1473200"/>
          <p14:tracePt t="50591" x="6661150" y="1473200"/>
          <p14:tracePt t="50608" x="6705600" y="1473200"/>
          <p14:tracePt t="50625" x="6750050" y="1473200"/>
          <p14:tracePt t="50641" x="6813550" y="1473200"/>
          <p14:tracePt t="50658" x="6877050" y="1473200"/>
          <p14:tracePt t="50674" x="6927850" y="1473200"/>
          <p14:tracePt t="50691" x="6959600" y="1473200"/>
          <p14:tracePt t="50708" x="6978650" y="1473200"/>
          <p14:tracePt t="50724" x="6997700" y="1473200"/>
          <p14:tracePt t="50741" x="7029450" y="1479550"/>
          <p14:tracePt t="50758" x="7061200" y="1485900"/>
          <p14:tracePt t="50774" x="7118350" y="1485900"/>
          <p14:tracePt t="50791" x="7188200" y="1492250"/>
          <p14:tracePt t="50808" x="7251700" y="1498600"/>
          <p14:tracePt t="50824" x="7334250" y="1524000"/>
          <p14:tracePt t="50841" x="7410450" y="1524000"/>
          <p14:tracePt t="50858" x="7499350" y="1530350"/>
          <p14:tracePt t="50874" x="7581900" y="1530350"/>
          <p14:tracePt t="50891" x="7658100" y="1530350"/>
          <p14:tracePt t="50908" x="7747000" y="1530350"/>
          <p14:tracePt t="50924" x="7829550" y="1530350"/>
          <p14:tracePt t="50941" x="7937500" y="1530350"/>
          <p14:tracePt t="50958" x="8013700" y="1530350"/>
          <p14:tracePt t="50964" x="8045450" y="1530350"/>
          <p14:tracePt t="50975" x="8134350" y="1530350"/>
          <p14:tracePt t="50991" x="8216900" y="1530350"/>
          <p14:tracePt t="51008" x="8293100" y="1530350"/>
          <p14:tracePt t="51025" x="8401050" y="1530350"/>
          <p14:tracePt t="51041" x="8521700" y="1530350"/>
          <p14:tracePt t="51058" x="8680450" y="1492250"/>
          <p14:tracePt t="51076" x="8813800" y="1428750"/>
          <p14:tracePt t="51091" x="8928100" y="1371600"/>
          <p14:tracePt t="51108" x="9023350" y="1314450"/>
          <p14:tracePt t="51124" x="9105900" y="1276350"/>
          <p14:tracePt t="51141" x="9169400" y="1263650"/>
          <p14:tracePt t="51159" x="9213850" y="1257300"/>
          <p14:tracePt t="51175" x="9220200" y="1250950"/>
          <p14:tracePt t="51191" x="9226550" y="1250950"/>
          <p14:tracePt t="51233" x="9239250" y="1250950"/>
          <p14:tracePt t="51257" x="9245600" y="1250950"/>
          <p14:tracePt t="51264" x="9251950" y="1250950"/>
          <p14:tracePt t="51274" x="9264650" y="1250950"/>
          <p14:tracePt t="51291" x="9283700" y="1250950"/>
          <p14:tracePt t="51308" x="9296400" y="1250950"/>
          <p14:tracePt t="51444" x="9309100" y="1250950"/>
          <p14:tracePt t="51451" x="9315450" y="1250950"/>
          <p14:tracePt t="51461" x="9315450" y="1257300"/>
          <p14:tracePt t="51475" x="9340850" y="1276350"/>
          <p14:tracePt t="51492" x="9366250" y="1301750"/>
          <p14:tracePt t="51509" x="9410700" y="1333500"/>
          <p14:tracePt t="51525" x="9429750" y="1333500"/>
          <p14:tracePt t="51616" x="9436100" y="1346200"/>
          <p14:tracePt t="51634" x="9448800" y="1358900"/>
          <p14:tracePt t="51641" x="9455150" y="1365250"/>
          <p14:tracePt t="51658" x="9474200" y="1384300"/>
          <p14:tracePt t="51675" x="9493250" y="1397000"/>
          <p14:tracePt t="51692" x="9512300" y="1409700"/>
          <p14:tracePt t="51709" x="9525000" y="1416050"/>
          <p14:tracePt t="52018" x="9531350" y="1422400"/>
          <p14:tracePt t="52042" x="9505950" y="1422400"/>
          <p14:tracePt t="52050" x="9461500" y="1422400"/>
          <p14:tracePt t="52060" x="9398000" y="1422400"/>
          <p14:tracePt t="52076" x="9220200" y="1422400"/>
          <p14:tracePt t="52093" x="9004300" y="1422400"/>
          <p14:tracePt t="52109" x="8763000" y="1384300"/>
          <p14:tracePt t="52126" x="8553450" y="1358900"/>
          <p14:tracePt t="52142" x="8343900" y="1327150"/>
          <p14:tracePt t="52159" x="8115300" y="1301750"/>
          <p14:tracePt t="52176" x="8007350" y="1301750"/>
          <p14:tracePt t="52192" x="7931150" y="1308100"/>
          <p14:tracePt t="52209" x="7842250" y="1327150"/>
          <p14:tracePt t="52226" x="7772400" y="1352550"/>
          <p14:tracePt t="52243" x="7689850" y="1371600"/>
          <p14:tracePt t="52259" x="7639050" y="1377950"/>
          <p14:tracePt t="52276" x="7556500" y="1384300"/>
          <p14:tracePt t="52292" x="7473950" y="1397000"/>
          <p14:tracePt t="52309" x="7359650" y="1397000"/>
          <p14:tracePt t="52326" x="7150100" y="1397000"/>
          <p14:tracePt t="52343" x="6807200" y="1416050"/>
          <p14:tracePt t="52359" x="6648450" y="1454150"/>
          <p14:tracePt t="52376" x="6584950" y="1454150"/>
          <p14:tracePt t="52667" x="6584950" y="1460500"/>
          <p14:tracePt t="52779" x="6578600" y="1466850"/>
          <p14:tracePt t="52787" x="6572250" y="1473200"/>
          <p14:tracePt t="52796" x="6565900" y="1473200"/>
          <p14:tracePt t="52809" x="6502400" y="1473200"/>
          <p14:tracePt t="52825" x="6337300" y="1473200"/>
          <p14:tracePt t="52842" x="5956300" y="1377950"/>
          <p14:tracePt t="52859" x="5568950" y="1270000"/>
          <p14:tracePt t="52875" x="5264150" y="1181100"/>
          <p14:tracePt t="52892" x="4921250" y="1085850"/>
          <p14:tracePt t="52909" x="4457700" y="996950"/>
          <p14:tracePt t="52925" x="4064000" y="990600"/>
          <p14:tracePt t="52942" x="3797300" y="990600"/>
          <p14:tracePt t="52960" x="3581400" y="1041400"/>
          <p14:tracePt t="52975" x="3517900" y="1054100"/>
          <p14:tracePt t="52992" x="3505200" y="1066800"/>
          <p14:tracePt t="53009" x="3486150" y="1066800"/>
          <p14:tracePt t="53025" x="3467100" y="1073150"/>
          <p14:tracePt t="53042" x="3429000" y="1079500"/>
          <p14:tracePt t="53059" x="3403600" y="1092200"/>
          <p14:tracePt t="53076" x="3333750" y="1111250"/>
          <p14:tracePt t="53092" x="3263900" y="1143000"/>
          <p14:tracePt t="53109" x="3181350" y="1181100"/>
          <p14:tracePt t="53126" x="3117850" y="1206500"/>
          <p14:tracePt t="53143" x="3041650" y="1238250"/>
          <p14:tracePt t="53160" x="2901950" y="1276350"/>
          <p14:tracePt t="53176" x="2762250" y="1333500"/>
          <p14:tracePt t="53192" x="2628900" y="1403350"/>
          <p14:tracePt t="53209" x="2552700" y="1447800"/>
          <p14:tracePt t="53226" x="2520950" y="1454150"/>
          <p14:tracePt t="53242" x="2514600" y="1454150"/>
          <p14:tracePt t="53314" x="2508250" y="1460500"/>
          <p14:tracePt t="53442" x="2508250" y="1466850"/>
          <p14:tracePt t="53459" x="2476500" y="1466850"/>
          <p14:tracePt t="53468" x="2457450" y="1466850"/>
          <p14:tracePt t="53476" x="2425700" y="1466850"/>
          <p14:tracePt t="53493" x="2368550" y="1466850"/>
          <p14:tracePt t="53510" x="2317750" y="1466850"/>
          <p14:tracePt t="53526" x="2266950" y="1466850"/>
          <p14:tracePt t="53545" x="2032000" y="1466850"/>
          <p14:tracePt t="53561" x="1828800" y="1466850"/>
          <p14:tracePt t="53576" x="1619250" y="1460500"/>
          <p14:tracePt t="53593" x="1492250" y="1460500"/>
          <p14:tracePt t="53610" x="1454150" y="1460500"/>
          <p14:tracePt t="53652" x="1447800" y="1460500"/>
          <p14:tracePt t="53675" x="1447800" y="1441450"/>
          <p14:tracePt t="53684" x="1454150" y="1441450"/>
          <p14:tracePt t="53708" x="1454150" y="1435100"/>
          <p14:tracePt t="53717" x="1454150" y="1422400"/>
          <p14:tracePt t="53726" x="1454150" y="1416050"/>
          <p14:tracePt t="53744" x="1460500" y="1377950"/>
          <p14:tracePt t="53760" x="1479550" y="1320800"/>
          <p14:tracePt t="53776" x="1504950" y="1276350"/>
          <p14:tracePt t="53793" x="1543050" y="1231900"/>
          <p14:tracePt t="53810" x="1600200" y="1181100"/>
          <p14:tracePt t="53826" x="1644650" y="1149350"/>
          <p14:tracePt t="53843" x="1689100" y="1123950"/>
          <p14:tracePt t="53860" x="1727200" y="1117600"/>
          <p14:tracePt t="53877" x="1809750" y="1117600"/>
          <p14:tracePt t="53893" x="1955800" y="1117600"/>
          <p14:tracePt t="53910" x="2095500" y="1117600"/>
          <p14:tracePt t="53927" x="2209800" y="1117600"/>
          <p14:tracePt t="53944" x="2305050" y="1117600"/>
          <p14:tracePt t="53960" x="2317750" y="1117600"/>
          <p14:tracePt t="53992" x="2324100" y="1117600"/>
          <p14:tracePt t="54000" x="2324100" y="1123950"/>
          <p14:tracePt t="54016" x="2324100" y="1130300"/>
          <p14:tracePt t="54026" x="2324100" y="1136650"/>
          <p14:tracePt t="54043" x="2324100" y="1149350"/>
          <p14:tracePt t="54060" x="2324100" y="1168400"/>
          <p14:tracePt t="54076" x="2311400" y="1219200"/>
          <p14:tracePt t="54093" x="2286000" y="1282700"/>
          <p14:tracePt t="54110" x="2260600" y="1352550"/>
          <p14:tracePt t="54126" x="2247900" y="1397000"/>
          <p14:tracePt t="54143" x="2222500" y="1454150"/>
          <p14:tracePt t="54160" x="2222500" y="1460500"/>
          <p14:tracePt t="54176" x="2222500" y="1473200"/>
          <p14:tracePt t="54210" x="2216150" y="1473200"/>
          <p14:tracePt t="54369" x="2216150" y="1485900"/>
          <p14:tracePt t="54379" x="2216150" y="1492250"/>
          <p14:tracePt t="54402" x="2216150" y="1517650"/>
          <p14:tracePt t="54410" x="2228850" y="1543050"/>
          <p14:tracePt t="54418" x="2241550" y="1568450"/>
          <p14:tracePt t="54427" x="2286000" y="1612900"/>
          <p14:tracePt t="54443" x="2343150" y="1689100"/>
          <p14:tracePt t="54460" x="2400300" y="1752600"/>
          <p14:tracePt t="54465" x="2432050" y="1778000"/>
          <p14:tracePt t="54476" x="2451100" y="1790700"/>
          <p14:tracePt t="54493" x="2476500" y="1809750"/>
          <p14:tracePt t="54510" x="2482850" y="1816100"/>
          <p14:tracePt t="54532" x="2489200" y="1816100"/>
          <p14:tracePt t="54544" x="2501900" y="1847850"/>
          <p14:tracePt t="54560" x="2533650" y="1879600"/>
          <p14:tracePt t="54577" x="2552700" y="1898650"/>
          <p14:tracePt t="54593" x="2565400" y="1911350"/>
          <p14:tracePt t="54610" x="2571750" y="1924050"/>
          <p14:tracePt t="54650" x="2571750" y="1930400"/>
          <p14:tracePt t="54660" x="2571750" y="1936750"/>
          <p14:tracePt t="54677" x="2571750" y="1943100"/>
          <p14:tracePt t="54693" x="2584450" y="1955800"/>
          <p14:tracePt t="54940" x="2584450" y="1962150"/>
          <p14:tracePt t="54970" x="2571750" y="1968500"/>
          <p14:tracePt t="54978" x="2565400" y="1974850"/>
          <p14:tracePt t="54987" x="2559050" y="1974850"/>
          <p14:tracePt t="54998" x="2527300" y="1987550"/>
          <p14:tracePt t="55014" x="2508250" y="1993900"/>
          <p14:tracePt t="55032" x="2476500" y="2006600"/>
          <p14:tracePt t="55049" x="2438400" y="2019300"/>
          <p14:tracePt t="55371" x="2425700" y="2019300"/>
          <p14:tracePt t="55382" x="2413000" y="2025650"/>
          <p14:tracePt t="55388" x="2400300" y="2025650"/>
          <p14:tracePt t="55396" x="2387600" y="2032000"/>
          <p14:tracePt t="55413" x="2336800" y="2044700"/>
          <p14:tracePt t="55429" x="2311400" y="2057400"/>
          <p14:tracePt t="55446" x="2279650" y="2063750"/>
          <p14:tracePt t="55463" x="2266950" y="2070100"/>
          <p14:tracePt t="58158" x="2273300" y="2070100"/>
          <p14:tracePt t="59206" x="2279650" y="2070100"/>
          <p14:tracePt t="59277" x="2292350" y="2070100"/>
          <p14:tracePt t="59293" x="2298700" y="2070100"/>
          <p14:tracePt t="59310" x="2305050" y="2070100"/>
          <p14:tracePt t="59326" x="2317750" y="2070100"/>
          <p14:tracePt t="59333" x="2317750" y="2076450"/>
          <p14:tracePt t="59347" x="2355850" y="2089150"/>
          <p14:tracePt t="59364" x="2387600" y="2089150"/>
          <p14:tracePt t="59381" x="2489200" y="2108200"/>
          <p14:tracePt t="59397" x="2559050" y="2114550"/>
          <p14:tracePt t="59414" x="2616200" y="2120900"/>
          <p14:tracePt t="59431" x="2647950" y="2120900"/>
          <p14:tracePt t="59447" x="2679700" y="2133600"/>
          <p14:tracePt t="59464" x="2705100" y="2139950"/>
          <p14:tracePt t="59614" x="2711450" y="2139950"/>
          <p14:tracePt t="59621" x="2724150" y="2139950"/>
          <p14:tracePt t="59631" x="2736850" y="2139950"/>
          <p14:tracePt t="59648" x="2781300" y="2146300"/>
          <p14:tracePt t="59665" x="2851150" y="2152650"/>
          <p14:tracePt t="59681" x="2927350" y="2165350"/>
          <p14:tracePt t="59699" x="3009900" y="2184400"/>
          <p14:tracePt t="59714" x="3073400" y="2190750"/>
          <p14:tracePt t="59731" x="3206750" y="2209800"/>
          <p14:tracePt t="59748" x="3251200" y="2216150"/>
          <p14:tracePt t="59765" x="3270250" y="2216150"/>
          <p14:tracePt t="59990" x="3263900" y="2216150"/>
          <p14:tracePt t="59996" x="3238500" y="2216150"/>
          <p14:tracePt t="60005" x="3206750" y="2216150"/>
          <p14:tracePt t="60020" x="3155950" y="2209800"/>
          <p14:tracePt t="60037" x="3117850" y="2203450"/>
          <p14:tracePt t="60053" x="3079750" y="2203450"/>
          <p14:tracePt t="60070" x="3035300" y="2197100"/>
          <p14:tracePt t="60087" x="3003550" y="2197100"/>
          <p14:tracePt t="60103" x="2971800" y="2197100"/>
          <p14:tracePt t="60120" x="2946400" y="2197100"/>
          <p14:tracePt t="60137" x="2908300" y="2197100"/>
          <p14:tracePt t="60154" x="2857500" y="2197100"/>
          <p14:tracePt t="60170" x="2755900" y="2197100"/>
          <p14:tracePt t="60187" x="2647950" y="2197100"/>
          <p14:tracePt t="60203" x="2552700" y="2197100"/>
          <p14:tracePt t="60220" x="2444750" y="2197100"/>
          <p14:tracePt t="60237" x="2349500" y="2197100"/>
          <p14:tracePt t="60253" x="2222500" y="2197100"/>
          <p14:tracePt t="60270" x="2076450" y="2197100"/>
          <p14:tracePt t="60287" x="1936750" y="2171700"/>
          <p14:tracePt t="60303" x="1879600" y="2171700"/>
          <p14:tracePt t="60320" x="1866900" y="2171700"/>
          <p14:tracePt t="60488" x="1860550" y="2171700"/>
          <p14:tracePt t="60494" x="1854200" y="2171700"/>
          <p14:tracePt t="60504" x="1841500" y="2171700"/>
          <p14:tracePt t="60521" x="1835150" y="2171700"/>
          <p14:tracePt t="60538" x="1822450" y="2171700"/>
          <p14:tracePt t="60554" x="1809750" y="2171700"/>
          <p14:tracePt t="60571" x="1797050" y="2171700"/>
          <p14:tracePt t="60629" x="1784350" y="2171700"/>
          <p14:tracePt t="60637" x="1778000" y="2171700"/>
          <p14:tracePt t="60645" x="1765300" y="2171700"/>
          <p14:tracePt t="60654" x="1746250" y="2171700"/>
          <p14:tracePt t="60671" x="1727200" y="2171700"/>
          <p14:tracePt t="60687" x="1714500" y="2171700"/>
          <p14:tracePt t="60704" x="1708150" y="2165350"/>
          <p14:tracePt t="60721" x="1701800" y="2165350"/>
          <p14:tracePt t="60737" x="1695450" y="2165350"/>
          <p14:tracePt t="61183" x="1682750" y="2165350"/>
          <p14:tracePt t="61191" x="1676400" y="2165350"/>
          <p14:tracePt t="61200" x="1670050" y="2165350"/>
          <p14:tracePt t="61216" x="1657350" y="2165350"/>
          <p14:tracePt t="61224" x="1644650" y="2165350"/>
          <p14:tracePt t="61241" x="1625600" y="2165350"/>
          <p14:tracePt t="61303" x="1619250" y="2165350"/>
          <p14:tracePt t="61319" x="1606550" y="2165350"/>
          <p14:tracePt t="61343" x="1600200" y="2165350"/>
          <p14:tracePt t="61423" x="1593850" y="2165350"/>
          <p14:tracePt t="61455" x="1587500" y="2165350"/>
          <p14:tracePt t="61480" x="1581150" y="2165350"/>
          <p14:tracePt t="61487" x="1574800" y="2165350"/>
          <p14:tracePt t="61497" x="1562100" y="2165350"/>
          <p14:tracePt t="61508" x="1543050" y="2171700"/>
          <p14:tracePt t="61524" x="1524000" y="2171700"/>
          <p14:tracePt t="61541" x="1511300" y="2171700"/>
          <p14:tracePt t="61557" x="1504950" y="2171700"/>
          <p14:tracePt t="61574" x="1498600" y="2171700"/>
          <p14:tracePt t="61591" x="1473200" y="2178050"/>
          <p14:tracePt t="61607" x="1454150" y="2178050"/>
          <p14:tracePt t="61624" x="1435100" y="2178050"/>
          <p14:tracePt t="62864" x="1447800" y="2178050"/>
          <p14:tracePt t="62881" x="1460500" y="2178050"/>
          <p14:tracePt t="62888" x="1466850" y="2178050"/>
          <p14:tracePt t="62904" x="1473200" y="2178050"/>
          <p14:tracePt t="63136" x="1479550" y="2178050"/>
          <p14:tracePt t="63161" x="1498600" y="2178050"/>
          <p14:tracePt t="63168" x="1504950" y="2178050"/>
          <p14:tracePt t="63177" x="1524000" y="2178050"/>
          <p14:tracePt t="63190" x="1549400" y="2178050"/>
          <p14:tracePt t="63207" x="1581150" y="2171700"/>
          <p14:tracePt t="63223" x="1625600" y="2165350"/>
          <p14:tracePt t="63240" x="1714500" y="2165350"/>
          <p14:tracePt t="63257" x="1835150" y="2159000"/>
          <p14:tracePt t="63273" x="1993900" y="2159000"/>
          <p14:tracePt t="63290" x="2127250" y="2159000"/>
          <p14:tracePt t="63307" x="2197100" y="2159000"/>
          <p14:tracePt t="63324" x="2222500" y="2159000"/>
          <p14:tracePt t="63340" x="2235200" y="2159000"/>
          <p14:tracePt t="63456" x="2247900" y="2152650"/>
          <p14:tracePt t="63481" x="2266950" y="2152650"/>
          <p14:tracePt t="63487" x="2286000" y="2139950"/>
          <p14:tracePt t="63496" x="2317750" y="2133600"/>
          <p14:tracePt t="63507" x="2336800" y="2133600"/>
          <p14:tracePt t="63524" x="2413000" y="2127250"/>
          <p14:tracePt t="63540" x="2463800" y="2120900"/>
          <p14:tracePt t="63557" x="2470150" y="2108200"/>
          <p14:tracePt t="63752" x="2470150" y="2101850"/>
          <p14:tracePt t="63824" x="2470150" y="2095500"/>
          <p14:tracePt t="63849" x="2470150" y="2089150"/>
          <p14:tracePt t="63866" x="2463800" y="2089150"/>
          <p14:tracePt t="63883" x="2463800" y="2082800"/>
          <p14:tracePt t="63890" x="2463800" y="2070100"/>
          <p14:tracePt t="63920" x="2457450" y="2063750"/>
          <p14:tracePt t="63936" x="2451100" y="2051050"/>
          <p14:tracePt t="63958" x="2444750" y="2051050"/>
          <p14:tracePt t="64313" x="2438400" y="2038350"/>
          <p14:tracePt t="64321" x="2432050" y="2038350"/>
          <p14:tracePt t="64334" x="2419350" y="2032000"/>
          <p14:tracePt t="64352" x="2413000" y="2032000"/>
          <p14:tracePt t="64363" x="2406650" y="2025650"/>
          <p14:tracePt t="64383" x="2374900" y="2025650"/>
          <p14:tracePt t="64388" x="2362200" y="2025650"/>
          <p14:tracePt t="64405" x="2349500" y="2012950"/>
          <p14:tracePt t="64422" x="2343150" y="2012950"/>
          <p14:tracePt t="64983" x="2368550" y="2012950"/>
          <p14:tracePt t="64991" x="2413000" y="2012950"/>
          <p14:tracePt t="65000" x="2476500" y="2012950"/>
          <p14:tracePt t="65015" x="2603500" y="2012950"/>
          <p14:tracePt t="65032" x="2711450" y="2012950"/>
          <p14:tracePt t="65049" x="2806700" y="2012950"/>
          <p14:tracePt t="65065" x="2870200" y="2012950"/>
          <p14:tracePt t="65082" x="2882900" y="2012950"/>
          <p14:tracePt t="65099" x="2889250" y="2006600"/>
          <p14:tracePt t="65217" x="2895600" y="2006600"/>
          <p14:tracePt t="65241" x="2901950" y="2006600"/>
          <p14:tracePt t="65257" x="2914650" y="2000250"/>
          <p14:tracePt t="65273" x="2921000" y="2000250"/>
          <p14:tracePt t="65290" x="2940050" y="2000250"/>
          <p14:tracePt t="65297" x="2965450" y="2000250"/>
          <p14:tracePt t="65306" x="2984500" y="1993900"/>
          <p14:tracePt t="65316" x="2997200" y="1987550"/>
          <p14:tracePt t="65334" x="3041650" y="1981200"/>
          <p14:tracePt t="65350" x="3098800" y="1981200"/>
          <p14:tracePt t="65366" x="3117850" y="1981200"/>
          <p14:tracePt t="65383" x="3143250" y="1981200"/>
          <p14:tracePt t="65399" x="3168650" y="1981200"/>
          <p14:tracePt t="65416" x="3200400" y="1981200"/>
          <p14:tracePt t="65432" x="3225800" y="1981200"/>
          <p14:tracePt t="65449" x="3251200" y="1981200"/>
          <p14:tracePt t="65857" x="3257550" y="1981200"/>
          <p14:tracePt t="65865" x="3263900" y="1974850"/>
          <p14:tracePt t="65881" x="3270250" y="1974850"/>
          <p14:tracePt t="65891" x="3276600" y="1974850"/>
          <p14:tracePt t="65899" x="3289300" y="1968500"/>
          <p14:tracePt t="65915" x="3302000" y="1968500"/>
          <p14:tracePt t="65932" x="3346450" y="1968500"/>
          <p14:tracePt t="65949" x="3390900" y="1968500"/>
          <p14:tracePt t="65965" x="3403600" y="1968500"/>
          <p14:tracePt t="65982" x="3409950" y="1968500"/>
          <p14:tracePt t="66650" x="3429000" y="1968500"/>
          <p14:tracePt t="66657" x="3435350" y="1968500"/>
          <p14:tracePt t="66682" x="3448050" y="1968500"/>
          <p14:tracePt t="67097" x="3435350" y="1968500"/>
          <p14:tracePt t="67105" x="3422650" y="1981200"/>
          <p14:tracePt t="67114" x="3397250" y="1987550"/>
          <p14:tracePt t="67130" x="3295650" y="2032000"/>
          <p14:tracePt t="67146" x="3136900" y="2101850"/>
          <p14:tracePt t="67163" x="2965450" y="2171700"/>
          <p14:tracePt t="67180" x="2857500" y="2216150"/>
          <p14:tracePt t="67196" x="2800350" y="2228850"/>
          <p14:tracePt t="67213" x="2794000" y="2235200"/>
          <p14:tracePt t="67266" x="2787650" y="2235200"/>
          <p14:tracePt t="67274" x="2774950" y="2235200"/>
          <p14:tracePt t="67282" x="2762250" y="2235200"/>
          <p14:tracePt t="67296" x="2698750" y="2235200"/>
          <p14:tracePt t="67313" x="2590800" y="2235200"/>
          <p14:tracePt t="67329" x="2514600" y="2235200"/>
          <p14:tracePt t="67346" x="2419350" y="2247900"/>
          <p14:tracePt t="67363" x="2330450" y="2260600"/>
          <p14:tracePt t="67381" x="2266950" y="2273300"/>
          <p14:tracePt t="67396" x="2247900" y="2279650"/>
          <p14:tracePt t="67416" x="2241550" y="2279650"/>
          <p14:tracePt t="67446" x="2228850" y="2279650"/>
          <p14:tracePt t="67463" x="2216150" y="2279650"/>
          <p14:tracePt t="67481" x="2209800" y="2279650"/>
          <p14:tracePt t="67496" x="2197100" y="2279650"/>
          <p14:tracePt t="67513" x="2190750" y="2279650"/>
          <p14:tracePt t="67530" x="2165350" y="2279650"/>
          <p14:tracePt t="67546" x="2133600" y="2279650"/>
          <p14:tracePt t="67563" x="2089150" y="2279650"/>
          <p14:tracePt t="67580" x="2044700" y="2279650"/>
          <p14:tracePt t="67596" x="2006600" y="2279650"/>
          <p14:tracePt t="67614" x="1993900" y="2279650"/>
          <p14:tracePt t="67630" x="1968500" y="2266950"/>
          <p14:tracePt t="67646" x="1955800" y="2266950"/>
          <p14:tracePt t="67663" x="1949450" y="2260600"/>
          <p14:tracePt t="67680" x="1943100" y="2260600"/>
          <p14:tracePt t="67696" x="1930400" y="2260600"/>
          <p14:tracePt t="67817" x="1924050" y="2260600"/>
          <p14:tracePt t="67825" x="1917700" y="2260600"/>
          <p14:tracePt t="67840" x="1911350" y="2260600"/>
          <p14:tracePt t="67850" x="1892300" y="2260600"/>
          <p14:tracePt t="67863" x="1841500" y="2254250"/>
          <p14:tracePt t="67880" x="1765300" y="2247900"/>
          <p14:tracePt t="67897" x="1714500" y="2235200"/>
          <p14:tracePt t="67913" x="1682750" y="2228850"/>
          <p14:tracePt t="67930" x="1676400" y="2228850"/>
          <p14:tracePt t="67946" x="1657350" y="2222500"/>
          <p14:tracePt t="68497" x="1663700" y="2222500"/>
          <p14:tracePt t="68505" x="1682750" y="2222500"/>
          <p14:tracePt t="68511" x="1714500" y="2222500"/>
          <p14:tracePt t="68521" x="1758950" y="2222500"/>
          <p14:tracePt t="68538" x="1879600" y="2222500"/>
          <p14:tracePt t="68554" x="2038350" y="2222500"/>
          <p14:tracePt t="68571" x="2197100" y="2222500"/>
          <p14:tracePt t="68588" x="2374900" y="2222500"/>
          <p14:tracePt t="68605" x="2489200" y="2222500"/>
          <p14:tracePt t="68621" x="2527300" y="2222500"/>
          <p14:tracePt t="68638" x="2533650" y="2222500"/>
          <p14:tracePt t="68700" x="2546350" y="2216150"/>
          <p14:tracePt t="68714" x="2552700" y="2209800"/>
          <p14:tracePt t="68818" x="2559050" y="2203450"/>
          <p14:tracePt t="68826" x="2571750" y="2197100"/>
          <p14:tracePt t="68839" x="2616200" y="2184400"/>
          <p14:tracePt t="68855" x="2667000" y="2165350"/>
          <p14:tracePt t="68872" x="2705100" y="2139950"/>
          <p14:tracePt t="68888" x="2736850" y="2120900"/>
          <p14:tracePt t="68905" x="2749550" y="2114550"/>
          <p14:tracePt t="68922" x="2755900" y="2108200"/>
          <p14:tracePt t="69075" x="2749550" y="2108200"/>
          <p14:tracePt t="69083" x="2743200" y="2108200"/>
          <p14:tracePt t="69099" x="2730500" y="2108200"/>
          <p14:tracePt t="69115" x="2724150" y="2108200"/>
          <p14:tracePt t="69123" x="2705100" y="2108200"/>
          <p14:tracePt t="69139" x="2686050" y="2108200"/>
          <p14:tracePt t="69155" x="2654300" y="2108200"/>
          <p14:tracePt t="69172" x="2641600" y="2108200"/>
          <p14:tracePt t="69508" x="2628900" y="2108200"/>
          <p14:tracePt t="69516" x="2622550" y="2108200"/>
          <p14:tracePt t="69531" x="2616200" y="2108200"/>
          <p14:tracePt t="69540" x="2603500" y="2108200"/>
          <p14:tracePt t="69552" x="2597150" y="2108200"/>
          <p14:tracePt t="69568" x="2546350" y="2108200"/>
          <p14:tracePt t="69583" x="2533650" y="2108200"/>
          <p14:tracePt t="69705" x="2520950" y="2108200"/>
          <p14:tracePt t="69713" x="2514600" y="2108200"/>
          <p14:tracePt t="69723" x="2501900" y="2101850"/>
          <p14:tracePt t="69733" x="2495550" y="2095500"/>
          <p14:tracePt t="69750" x="2482850" y="2089150"/>
          <p14:tracePt t="69766" x="2476500" y="2082800"/>
          <p14:tracePt t="71220" x="2470150" y="2082800"/>
          <p14:tracePt t="71236" x="2463800" y="2082800"/>
          <p14:tracePt t="71243" x="2457450" y="2082800"/>
          <p14:tracePt t="71252" x="2451100" y="2082800"/>
          <p14:tracePt t="71261" x="2444750" y="2082800"/>
          <p14:tracePt t="71278" x="2438400" y="2082800"/>
          <p14:tracePt t="71295" x="2419350" y="2082800"/>
          <p14:tracePt t="71312" x="2393950" y="2076450"/>
          <p14:tracePt t="71328" x="2387600" y="2070100"/>
          <p14:tracePt t="71580" x="2374900" y="2070100"/>
          <p14:tracePt t="71603" x="2374900" y="2063750"/>
          <p14:tracePt t="71629" x="2368550" y="2063750"/>
          <p14:tracePt t="71645" x="2362200" y="2063750"/>
          <p14:tracePt t="72029" x="2355850" y="2063750"/>
          <p14:tracePt t="72044" x="2343150" y="2057400"/>
          <p14:tracePt t="72188" x="2336800" y="2051050"/>
          <p14:tracePt t="72205" x="2330450" y="2051050"/>
          <p14:tracePt t="72212" x="2324100" y="2051050"/>
          <p14:tracePt t="72240" x="2317750" y="2051050"/>
          <p14:tracePt t="72253" x="2305050" y="2057400"/>
          <p14:tracePt t="72269" x="2292350" y="2057400"/>
          <p14:tracePt t="72298" x="2279650" y="2057400"/>
          <p14:tracePt t="72639" x="2298700" y="2057400"/>
          <p14:tracePt t="72645" x="2343150" y="2057400"/>
          <p14:tracePt t="72653" x="2413000" y="2057400"/>
          <p14:tracePt t="72667" x="2584450" y="2057400"/>
          <p14:tracePt t="72681" x="2819400" y="2057400"/>
          <p14:tracePt t="72698" x="3016250" y="2057400"/>
          <p14:tracePt t="72714" x="3111500" y="2057400"/>
          <p14:tracePt t="72731" x="3162300" y="2057400"/>
          <p14:tracePt t="72747" x="3187700" y="2051050"/>
          <p14:tracePt t="72812" x="3194050" y="2044700"/>
          <p14:tracePt t="72820" x="3213100" y="2044700"/>
          <p14:tracePt t="72831" x="3225800" y="2044700"/>
          <p14:tracePt t="72848" x="3289300" y="2032000"/>
          <p14:tracePt t="72864" x="3302000" y="2032000"/>
          <p14:tracePt t="72964" x="3308350" y="2032000"/>
          <p14:tracePt t="73093" x="3314700" y="2025650"/>
          <p14:tracePt t="73108" x="3321050" y="2025650"/>
          <p14:tracePt t="73373" x="3308350" y="2025650"/>
          <p14:tracePt t="73381" x="3302000" y="2025650"/>
          <p14:tracePt t="73391" x="3282950" y="2019300"/>
          <p14:tracePt t="73398" x="3276600" y="2019300"/>
          <p14:tracePt t="73415" x="3257550" y="2012950"/>
          <p14:tracePt t="73431" x="3244850" y="2012950"/>
          <p14:tracePt t="73447" x="3232150" y="2012950"/>
          <p14:tracePt t="73464" x="3225800" y="2006600"/>
          <p14:tracePt t="74293" x="3219450" y="2006600"/>
          <p14:tracePt t="74861" x="3213100" y="2006600"/>
          <p14:tracePt t="75126" x="3225800" y="2006600"/>
          <p14:tracePt t="75133" x="3257550" y="2006600"/>
          <p14:tracePt t="75142" x="3314700" y="2006600"/>
          <p14:tracePt t="75152" x="3384550" y="2006600"/>
          <p14:tracePt t="75170" x="3784600" y="2038350"/>
          <p14:tracePt t="75186" x="4114800" y="2051050"/>
          <p14:tracePt t="75202" x="4502150" y="2051050"/>
          <p14:tracePt t="75219" x="4851400" y="2051050"/>
          <p14:tracePt t="75236" x="5060950" y="2051050"/>
          <p14:tracePt t="75252" x="5175250" y="2051050"/>
          <p14:tracePt t="75269" x="5226050" y="2051050"/>
          <p14:tracePt t="75286" x="5245100" y="2051050"/>
          <p14:tracePt t="75302" x="5264150" y="2051050"/>
          <p14:tracePt t="75319" x="5302250" y="2051050"/>
          <p14:tracePt t="75336" x="5353050" y="2051050"/>
          <p14:tracePt t="75353" x="5416550" y="2051050"/>
          <p14:tracePt t="75370" x="5480050" y="2044700"/>
          <p14:tracePt t="75386" x="5486400" y="2044700"/>
          <p14:tracePt t="75403" x="5499100" y="2044700"/>
          <p14:tracePt t="75420" x="5511800" y="2038350"/>
          <p14:tracePt t="75436" x="5524500" y="2038350"/>
          <p14:tracePt t="75453" x="5543550" y="2038350"/>
          <p14:tracePt t="75548" x="5549900" y="2038350"/>
          <p14:tracePt t="75557" x="5562600" y="2038350"/>
          <p14:tracePt t="75564" x="5575300" y="2038350"/>
          <p14:tracePt t="75573" x="5588000" y="2038350"/>
          <p14:tracePt t="75586" x="5600700" y="2038350"/>
          <p14:tracePt t="75603" x="5619750" y="2032000"/>
          <p14:tracePt t="75619" x="5626100" y="2032000"/>
          <p14:tracePt t="75636" x="5632450" y="2032000"/>
          <p14:tracePt t="75653" x="5645150" y="2025650"/>
          <p14:tracePt t="75686" x="5651500" y="2019300"/>
          <p14:tracePt t="75703" x="5651500" y="2012950"/>
          <p14:tracePt t="75720" x="5657850" y="2012950"/>
          <p14:tracePt t="75736" x="5670550" y="2006600"/>
          <p14:tracePt t="75770" x="5683250" y="1993900"/>
          <p14:tracePt t="75979" x="5689600" y="1993900"/>
          <p14:tracePt t="75987" x="5721350" y="1993900"/>
          <p14:tracePt t="75994" x="5797550" y="1993900"/>
          <p14:tracePt t="76003" x="5892800" y="1993900"/>
          <p14:tracePt t="76020" x="6121400" y="1993900"/>
          <p14:tracePt t="76037" x="6369050" y="1987550"/>
          <p14:tracePt t="76053" x="6559550" y="1943100"/>
          <p14:tracePt t="76070" x="6686550" y="1905000"/>
          <p14:tracePt t="76087" x="6718300" y="1892300"/>
          <p14:tracePt t="76103" x="6724650" y="1885950"/>
          <p14:tracePt t="76120" x="6724650" y="1879600"/>
          <p14:tracePt t="76422" x="6705600" y="1879600"/>
          <p14:tracePt t="76430" x="6680200" y="1879600"/>
          <p14:tracePt t="76439" x="6642100" y="1879600"/>
          <p14:tracePt t="76448" x="6565900" y="1892300"/>
          <p14:tracePt t="76464" x="6432550" y="1905000"/>
          <p14:tracePt t="76472" x="6369050" y="1905000"/>
          <p14:tracePt t="76480" x="6330950" y="1905000"/>
          <p14:tracePt t="76497" x="6273800" y="1905000"/>
          <p14:tracePt t="76514" x="6229350" y="1905000"/>
          <p14:tracePt t="76530" x="6216650" y="1905000"/>
          <p14:tracePt t="76631" x="6210300" y="1905000"/>
          <p14:tracePt t="76646" x="6197600" y="1905000"/>
          <p14:tracePt t="76656" x="6191250" y="1911350"/>
          <p14:tracePt t="76671" x="6184900" y="1917700"/>
          <p14:tracePt t="76684" x="6172200" y="1917700"/>
          <p14:tracePt t="76698" x="6165850" y="1917700"/>
          <p14:tracePt t="76714" x="6134100" y="1924050"/>
          <p14:tracePt t="76731" x="6051550" y="1930400"/>
          <p14:tracePt t="76747" x="5994400" y="1930400"/>
          <p14:tracePt t="76764" x="5918200" y="1930400"/>
          <p14:tracePt t="76781" x="5854700" y="1930400"/>
          <p14:tracePt t="76797" x="5791200" y="1930400"/>
          <p14:tracePt t="76814" x="5721350" y="1930400"/>
          <p14:tracePt t="76831" x="5702300" y="1943100"/>
          <p14:tracePt t="76847" x="5695950" y="1943100"/>
          <p14:tracePt t="76940" x="5689600" y="1943100"/>
          <p14:tracePt t="76947" x="5689600" y="1949450"/>
          <p14:tracePt t="76972" x="5676900" y="1949450"/>
          <p14:tracePt t="76981" x="5670550" y="1949450"/>
          <p14:tracePt t="76988" x="5651500" y="1949450"/>
          <p14:tracePt t="76997" x="5645150" y="1949450"/>
          <p14:tracePt t="77014" x="5594350" y="1949450"/>
          <p14:tracePt t="77031" x="5530850" y="1949450"/>
          <p14:tracePt t="77047" x="5454650" y="1949450"/>
          <p14:tracePt t="77064" x="5416550" y="1949450"/>
          <p14:tracePt t="77415" x="5410200" y="1949450"/>
          <p14:tracePt t="77590" x="5403850" y="1949450"/>
          <p14:tracePt t="77863" x="5397500" y="1949450"/>
          <p14:tracePt t="77880" x="5397500" y="1955800"/>
          <p14:tracePt t="78117" x="5391150" y="1955800"/>
          <p14:tracePt t="78191" x="5397500" y="1955800"/>
          <p14:tracePt t="78199" x="5416550" y="1955800"/>
          <p14:tracePt t="78208" x="5429250" y="1955800"/>
          <p14:tracePt t="78222" x="5480050" y="1955800"/>
          <p14:tracePt t="78238" x="5588000" y="1955800"/>
          <p14:tracePt t="78255" x="5664200" y="1955800"/>
          <p14:tracePt t="78272" x="5695950" y="1955800"/>
          <p14:tracePt t="78289" x="5702300" y="1955800"/>
          <p14:tracePt t="78366" x="5715000" y="1955800"/>
          <p14:tracePt t="78399" x="5721350" y="1955800"/>
          <p14:tracePt t="78423" x="5727700" y="1955800"/>
          <p14:tracePt t="78438" x="5734050" y="1955800"/>
          <p14:tracePt t="78453" x="5746750" y="1955800"/>
          <p14:tracePt t="78468" x="5765800" y="1955800"/>
          <p14:tracePt t="78477" x="5772150" y="1955800"/>
          <p14:tracePt t="78488" x="5797550" y="1955800"/>
          <p14:tracePt t="78505" x="5854700" y="1955800"/>
          <p14:tracePt t="78521" x="5930900" y="1955800"/>
          <p14:tracePt t="78539" x="5994400" y="1955800"/>
          <p14:tracePt t="78555" x="6026150" y="1955800"/>
          <p14:tracePt t="78572" x="6051550" y="1955800"/>
          <p14:tracePt t="78896" x="6051550" y="1949450"/>
          <p14:tracePt t="78912" x="6038850" y="1949450"/>
          <p14:tracePt t="78920" x="6026150" y="1949450"/>
          <p14:tracePt t="78928" x="6007100" y="1955800"/>
          <p14:tracePt t="78937" x="5994400" y="1962150"/>
          <p14:tracePt t="78953" x="5981700" y="1968500"/>
          <p14:tracePt t="78970" x="5969000" y="1974850"/>
          <p14:tracePt t="79063" x="5956300" y="1974850"/>
          <p14:tracePt t="79255" x="5949950" y="1974850"/>
          <p14:tracePt t="79264" x="5943600" y="1974850"/>
          <p14:tracePt t="79272" x="5918200" y="1974850"/>
          <p14:tracePt t="79280" x="5899150" y="1974850"/>
          <p14:tracePt t="79297" x="5867400" y="1974850"/>
          <p14:tracePt t="79313" x="5861050" y="1974850"/>
          <p14:tracePt t="79330" x="5848350" y="1974850"/>
          <p14:tracePt t="79359" x="5842000" y="1974850"/>
          <p14:tracePt t="79879" x="5835650" y="1974850"/>
          <p14:tracePt t="79887" x="5822950" y="1974850"/>
          <p14:tracePt t="79896" x="5816600" y="1968500"/>
          <p14:tracePt t="79904" x="5797550" y="1962150"/>
          <p14:tracePt t="79921" x="5784850" y="1962150"/>
          <p14:tracePt t="79937" x="5765800" y="1962150"/>
          <p14:tracePt t="79954" x="5746750" y="1962150"/>
          <p14:tracePt t="79987" x="5740400" y="1962150"/>
          <p14:tracePt t="80648" x="5778500" y="1955800"/>
          <p14:tracePt t="80656" x="5791200" y="1949450"/>
          <p14:tracePt t="80666" x="5810250" y="1949450"/>
          <p14:tracePt t="80673" x="5835650" y="1943100"/>
          <p14:tracePt t="80690" x="5873750" y="1943100"/>
          <p14:tracePt t="80707" x="5911850" y="1943100"/>
          <p14:tracePt t="80824" x="5918200" y="1943100"/>
          <p14:tracePt t="80832" x="5924550" y="1943100"/>
          <p14:tracePt t="80847" x="5962650" y="1943100"/>
          <p14:tracePt t="80873" x="5994400" y="1943100"/>
          <p14:tracePt t="80890" x="6000750" y="1943100"/>
          <p14:tracePt t="80907" x="6013450" y="1943100"/>
          <p14:tracePt t="81296" x="6019800" y="1943100"/>
          <p14:tracePt t="81320" x="6026150" y="1943100"/>
          <p14:tracePt t="81328" x="6032500" y="1943100"/>
          <p14:tracePt t="81346" x="6038850" y="1943100"/>
          <p14:tracePt t="81355" x="6045200" y="1943100"/>
          <p14:tracePt t="81378" x="6057900" y="1943100"/>
          <p14:tracePt t="81388" x="6064250" y="1943100"/>
          <p14:tracePt t="81405" x="6070600" y="1943100"/>
          <p14:tracePt t="81421" x="6083300" y="1943100"/>
          <p14:tracePt t="81966" x="6064250" y="1943100"/>
          <p14:tracePt t="81973" x="6057900" y="1943100"/>
          <p14:tracePt t="81985" x="6038850" y="1943100"/>
          <p14:tracePt t="82002" x="6026150" y="1936750"/>
          <p14:tracePt t="82018" x="6007100" y="1936750"/>
          <p14:tracePt t="82035" x="5994400" y="1936750"/>
          <p14:tracePt t="82089" x="5988050" y="1930400"/>
          <p14:tracePt t="82467" x="5981700" y="1930400"/>
          <p14:tracePt t="82475" x="5969000" y="1930400"/>
          <p14:tracePt t="82484" x="5962650" y="1930400"/>
          <p14:tracePt t="82494" x="5924550" y="1930400"/>
          <p14:tracePt t="82510" x="5899150" y="1930400"/>
          <p14:tracePt t="82527" x="5880100" y="1930400"/>
          <p14:tracePt t="82544" x="5848350" y="1930400"/>
          <p14:tracePt t="82560" x="5816600" y="1943100"/>
          <p14:tracePt t="82577" x="5791200" y="1949450"/>
          <p14:tracePt t="82593" x="5778500" y="1949450"/>
          <p14:tracePt t="82705" x="5772150" y="1949450"/>
          <p14:tracePt t="82761" x="5765800" y="1955800"/>
          <p14:tracePt t="82786" x="5759450" y="1955800"/>
          <p14:tracePt t="82802" x="5753100" y="1955800"/>
          <p14:tracePt t="82810" x="5746750" y="1955800"/>
          <p14:tracePt t="82819" x="5740400" y="1955800"/>
          <p14:tracePt t="82827" x="5734050" y="1955800"/>
          <p14:tracePt t="82844" x="5727700" y="1955800"/>
          <p14:tracePt t="82867" x="5721350" y="1955800"/>
          <p14:tracePt t="82879" x="5708650" y="1955800"/>
          <p14:tracePt t="82894" x="5695950" y="1955800"/>
          <p14:tracePt t="82911" x="5683250" y="1955800"/>
          <p14:tracePt t="82927" x="5664200" y="1955800"/>
          <p14:tracePt t="82944" x="5645150" y="1955800"/>
          <p14:tracePt t="82960" x="5632450" y="1968500"/>
          <p14:tracePt t="82977" x="5626100" y="1968500"/>
          <p14:tracePt t="82994" x="5613400" y="1968500"/>
          <p14:tracePt t="83425" x="5607050" y="1968500"/>
          <p14:tracePt t="83433" x="5588000" y="1968500"/>
          <p14:tracePt t="83442" x="5575300" y="1974850"/>
          <p14:tracePt t="83451" x="5556250" y="1974850"/>
          <p14:tracePt t="83466" x="5524500" y="1981200"/>
          <p14:tracePt t="83483" x="5518150" y="1981200"/>
          <p14:tracePt t="83499" x="5505450" y="1981200"/>
          <p14:tracePt t="83618" x="5499100" y="1981200"/>
          <p14:tracePt t="83657" x="5492750" y="1981200"/>
          <p14:tracePt t="84186" x="5480050" y="1981200"/>
          <p14:tracePt t="84194" x="5473700" y="1981200"/>
          <p14:tracePt t="84202" x="5467350" y="1981200"/>
          <p14:tracePt t="84641" x="5480050" y="1981200"/>
          <p14:tracePt t="84650" x="5511800" y="1981200"/>
          <p14:tracePt t="84659" x="5530850" y="1981200"/>
          <p14:tracePt t="84667" x="5556250" y="1981200"/>
          <p14:tracePt t="84683" x="5619750" y="1981200"/>
          <p14:tracePt t="84700" x="5689600" y="1981200"/>
          <p14:tracePt t="84716" x="5727700" y="1981200"/>
          <p14:tracePt t="84733" x="5759450" y="1981200"/>
          <p14:tracePt t="84750" x="5784850" y="1981200"/>
          <p14:tracePt t="84766" x="5803900" y="1981200"/>
          <p14:tracePt t="84783" x="5835650" y="1981200"/>
          <p14:tracePt t="84799" x="5867400" y="1981200"/>
          <p14:tracePt t="84816" x="5949950" y="1981200"/>
          <p14:tracePt t="84833" x="6000750" y="1981200"/>
          <p14:tracePt t="84850" x="6051550" y="1981200"/>
          <p14:tracePt t="84866" x="6083300" y="1981200"/>
          <p14:tracePt t="84883" x="6102350" y="1981200"/>
          <p14:tracePt t="85059" x="6115050" y="1981200"/>
          <p14:tracePt t="85067" x="6140450" y="1981200"/>
          <p14:tracePt t="85075" x="6146800" y="1981200"/>
          <p14:tracePt t="85083" x="6159500" y="1981200"/>
          <p14:tracePt t="85099" x="6165850" y="1981200"/>
          <p14:tracePt t="85116" x="6178550" y="1981200"/>
          <p14:tracePt t="85329" x="6165850" y="1981200"/>
          <p14:tracePt t="85337" x="6134100" y="1981200"/>
          <p14:tracePt t="85345" x="6089650" y="1981200"/>
          <p14:tracePt t="85353" x="6019800" y="1981200"/>
          <p14:tracePt t="85370" x="5842000" y="1981200"/>
          <p14:tracePt t="85386" x="5619750" y="1981200"/>
          <p14:tracePt t="85403" x="5397500" y="1981200"/>
          <p14:tracePt t="85420" x="5181600" y="1981200"/>
          <p14:tracePt t="85436" x="4965700" y="1981200"/>
          <p14:tracePt t="85456" x="4648200" y="1981200"/>
          <p14:tracePt t="85471" x="4279900" y="1981200"/>
          <p14:tracePt t="85477" x="4127500" y="1981200"/>
          <p14:tracePt t="85487" x="3886200" y="1981200"/>
          <p14:tracePt t="85503" x="3733800" y="1981200"/>
          <p14:tracePt t="85521" x="3606800" y="1981200"/>
          <p14:tracePt t="85537" x="3530600" y="1981200"/>
          <p14:tracePt t="85553" x="3460750" y="2006600"/>
          <p14:tracePt t="85569" x="3422650" y="2012950"/>
          <p14:tracePt t="85586" x="3378200" y="2032000"/>
          <p14:tracePt t="85603" x="3346450" y="2038350"/>
          <p14:tracePt t="85620" x="3333750" y="2044700"/>
          <p14:tracePt t="85636" x="3314700" y="2044700"/>
          <p14:tracePt t="85654" x="3289300" y="2044700"/>
          <p14:tracePt t="85670" x="3257550" y="2044700"/>
          <p14:tracePt t="85770" x="3244850" y="2044700"/>
          <p14:tracePt t="85778" x="3238500" y="2044700"/>
          <p14:tracePt t="85787" x="3219450" y="2044700"/>
          <p14:tracePt t="85804" x="3181350" y="2044700"/>
          <p14:tracePt t="85820" x="3130550" y="2044700"/>
          <p14:tracePt t="85837" x="3092450" y="2044700"/>
          <p14:tracePt t="85854" x="3016250" y="2044700"/>
          <p14:tracePt t="85872" x="2819400" y="2019300"/>
          <p14:tracePt t="85887" x="2755900" y="2006600"/>
          <p14:tracePt t="85904" x="2635250" y="1987550"/>
          <p14:tracePt t="85920" x="2609850" y="1987550"/>
          <p14:tracePt t="86203" x="2590800" y="1987550"/>
          <p14:tracePt t="86211" x="2578100" y="1987550"/>
          <p14:tracePt t="86220" x="2559050" y="1987550"/>
          <p14:tracePt t="86227" x="2546350" y="1987550"/>
          <p14:tracePt t="86244" x="2520950" y="1987550"/>
          <p14:tracePt t="86261" x="2476500" y="1987550"/>
          <p14:tracePt t="86278" x="2419350" y="1987550"/>
          <p14:tracePt t="86295" x="2374900" y="1987550"/>
          <p14:tracePt t="86311" x="2362200" y="1987550"/>
          <p14:tracePt t="88285" x="2432050" y="1987550"/>
          <p14:tracePt t="88292" x="2546350" y="1987550"/>
          <p14:tracePt t="88300" x="2641600" y="1987550"/>
          <p14:tracePt t="88312" x="2736850" y="1987550"/>
          <p14:tracePt t="88328" x="3016250" y="1987550"/>
          <p14:tracePt t="88344" x="3136900" y="1987550"/>
          <p14:tracePt t="88361" x="3200400" y="1981200"/>
          <p14:tracePt t="88377" x="3225800" y="1974850"/>
          <p14:tracePt t="88475" x="3238500" y="1974850"/>
          <p14:tracePt t="88484" x="3251200" y="1974850"/>
          <p14:tracePt t="88490" x="3257550" y="1974850"/>
          <p14:tracePt t="88499" x="3276600" y="1974850"/>
          <p14:tracePt t="88511" x="3282950" y="1974850"/>
          <p14:tracePt t="88539" x="3289300" y="1974850"/>
          <p14:tracePt t="88548" x="3295650" y="1974850"/>
          <p14:tracePt t="88571" x="3308350" y="1974850"/>
          <p14:tracePt t="88582" x="3314700" y="1974850"/>
          <p14:tracePt t="88594" x="3333750" y="1981200"/>
          <p14:tracePt t="88611" x="3359150" y="1987550"/>
          <p14:tracePt t="89588" x="3365500" y="1993900"/>
          <p14:tracePt t="90084" x="3371850" y="2000250"/>
          <p14:tracePt t="90091" x="3422650" y="2000250"/>
          <p14:tracePt t="90101" x="3492500" y="2000250"/>
          <p14:tracePt t="90111" x="3587750" y="2012950"/>
          <p14:tracePt t="90128" x="3771900" y="2038350"/>
          <p14:tracePt t="90144" x="4013200" y="2038350"/>
          <p14:tracePt t="90161" x="4171950" y="2038350"/>
          <p14:tracePt t="90177" x="4292600" y="2038350"/>
          <p14:tracePt t="90194" x="4362450" y="2012950"/>
          <p14:tracePt t="90211" x="4381500" y="2006600"/>
          <p14:tracePt t="90227" x="4400550" y="2006600"/>
          <p14:tracePt t="90244" x="4445000" y="1993900"/>
          <p14:tracePt t="90261" x="4552950" y="1993900"/>
          <p14:tracePt t="90278" x="4692650" y="1993900"/>
          <p14:tracePt t="90294" x="4819650" y="1993900"/>
          <p14:tracePt t="90311" x="4933950" y="1993900"/>
          <p14:tracePt t="90329" x="5041900" y="1993900"/>
          <p14:tracePt t="90345" x="5111750" y="1987550"/>
          <p14:tracePt t="90361" x="5130800" y="1981200"/>
          <p14:tracePt t="90378" x="5181600" y="1981200"/>
          <p14:tracePt t="90394" x="5245100" y="1974850"/>
          <p14:tracePt t="90411" x="5327650" y="1962150"/>
          <p14:tracePt t="90428" x="5391150" y="1943100"/>
          <p14:tracePt t="90444" x="5435600" y="1943100"/>
          <p14:tracePt t="90461" x="5480050" y="1943100"/>
          <p14:tracePt t="90478" x="5511800" y="1943100"/>
          <p14:tracePt t="90483" x="5530850" y="1943100"/>
          <p14:tracePt t="90494" x="5549900" y="1943100"/>
          <p14:tracePt t="90511" x="5607050" y="1943100"/>
          <p14:tracePt t="90528" x="5638800" y="1930400"/>
          <p14:tracePt t="90544" x="5676900" y="1917700"/>
          <p14:tracePt t="90561" x="5689600" y="1911350"/>
          <p14:tracePt t="90603" x="5695950" y="1911350"/>
          <p14:tracePt t="90619" x="5702300" y="1905000"/>
          <p14:tracePt t="90628" x="5708650" y="1905000"/>
          <p14:tracePt t="90645" x="5727700" y="1898650"/>
          <p14:tracePt t="90661" x="5746750" y="1892300"/>
          <p14:tracePt t="90678" x="5765800" y="1885950"/>
          <p14:tracePt t="90694" x="5784850" y="1885950"/>
          <p14:tracePt t="90711" x="5835650" y="1885950"/>
          <p14:tracePt t="90728" x="5911850" y="1885950"/>
          <p14:tracePt t="90744" x="5988050" y="1885950"/>
          <p14:tracePt t="90761" x="6070600" y="1885950"/>
          <p14:tracePt t="90778" x="6076950" y="1885950"/>
          <p14:tracePt t="91661" x="6064250" y="1885950"/>
          <p14:tracePt t="91685" x="6057900" y="1885950"/>
          <p14:tracePt t="91692" x="6051550" y="1885950"/>
          <p14:tracePt t="91710" x="6045200" y="1885950"/>
          <p14:tracePt t="91727" x="6038850" y="1885950"/>
          <p14:tracePt t="91742" x="6032500" y="1885950"/>
          <p14:tracePt t="91758" x="6026150" y="1885950"/>
          <p14:tracePt t="91774" x="6019800" y="1885950"/>
          <p14:tracePt t="91797" x="6013450" y="1885950"/>
          <p14:tracePt t="91829" x="6007100" y="1885950"/>
          <p14:tracePt t="91838" x="5988050" y="1885950"/>
          <p14:tracePt t="92381" x="5994400" y="1885950"/>
          <p14:tracePt t="92389" x="6045200" y="1885950"/>
          <p14:tracePt t="92398" x="6096000" y="1885950"/>
          <p14:tracePt t="92406" x="6159500" y="1885950"/>
          <p14:tracePt t="92423" x="6292850" y="1911350"/>
          <p14:tracePt t="92439" x="6419850" y="1930400"/>
          <p14:tracePt t="92456" x="6534150" y="1943100"/>
          <p14:tracePt t="92473" x="6610350" y="1943100"/>
          <p14:tracePt t="92480" x="6623050" y="1943100"/>
          <p14:tracePt t="92490" x="6642100" y="1943100"/>
          <p14:tracePt t="92531" x="6654800" y="1943100"/>
          <p14:tracePt t="92546" x="6667500" y="1943100"/>
          <p14:tracePt t="92556" x="6680200" y="1943100"/>
          <p14:tracePt t="92573" x="6737350" y="1943100"/>
          <p14:tracePt t="92589" x="6800850" y="1943100"/>
          <p14:tracePt t="92606" x="6870700" y="1936750"/>
          <p14:tracePt t="92622" x="6915150" y="1930400"/>
          <p14:tracePt t="92639" x="6972300" y="1917700"/>
          <p14:tracePt t="92656" x="7004050" y="1911350"/>
          <p14:tracePt t="92673" x="7035800" y="1911350"/>
          <p14:tracePt t="92690" x="7054850" y="1905000"/>
          <p14:tracePt t="92723" x="7073900" y="1905000"/>
          <p14:tracePt t="92756" x="7080250" y="1905000"/>
          <p14:tracePt t="92782" x="7086600" y="1905000"/>
          <p14:tracePt t="92798" x="7092950" y="1905000"/>
          <p14:tracePt t="93596" x="7086600" y="1905000"/>
          <p14:tracePt t="93604" x="7080250" y="1905000"/>
          <p14:tracePt t="93620" x="7073900" y="1905000"/>
          <p14:tracePt t="93628" x="7067550" y="1911350"/>
          <p14:tracePt t="93653" x="7061200" y="1917700"/>
          <p14:tracePt t="93679" x="7054850" y="1917700"/>
          <p14:tracePt t="93696" x="7042150" y="1917700"/>
          <p14:tracePt t="94134" x="7035800" y="1924050"/>
          <p14:tracePt t="94142" x="7029450" y="1924050"/>
          <p14:tracePt t="94152" x="7023100" y="1936750"/>
          <p14:tracePt t="94160" x="7016750" y="1936750"/>
          <p14:tracePt t="94176" x="7010400" y="1949450"/>
          <p14:tracePt t="94193" x="6997700" y="1955800"/>
          <p14:tracePt t="94227" x="6991350" y="1955800"/>
          <p14:tracePt t="96407" x="7023100" y="1955800"/>
          <p14:tracePt t="96415" x="7048500" y="1955800"/>
          <p14:tracePt t="96424" x="7073900" y="1962150"/>
          <p14:tracePt t="96433" x="7086600" y="1962150"/>
          <p14:tracePt t="96449" x="7131050" y="1962150"/>
          <p14:tracePt t="96466" x="7137400" y="1962150"/>
          <p14:tracePt t="96483" x="7150100" y="1962150"/>
          <p14:tracePt t="96518" x="7156450" y="1962150"/>
          <p14:tracePt t="96525" x="7162800" y="1962150"/>
          <p14:tracePt t="96533" x="7175500" y="1962150"/>
          <p14:tracePt t="96549" x="7200900" y="1962150"/>
          <p14:tracePt t="96566" x="7239000" y="1962150"/>
          <p14:tracePt t="96583" x="7270750" y="1962150"/>
          <p14:tracePt t="96599" x="7289800" y="1962150"/>
          <p14:tracePt t="96616" x="7308850" y="1962150"/>
          <p14:tracePt t="96633" x="7315200" y="1962150"/>
          <p14:tracePt t="96649" x="7321550" y="1962150"/>
          <p14:tracePt t="96670" x="7327900" y="1962150"/>
          <p14:tracePt t="96686" x="7334250" y="1962150"/>
          <p14:tracePt t="96703" x="7340600" y="1962150"/>
          <p14:tracePt t="96716" x="7366000" y="1968500"/>
          <p14:tracePt t="96733" x="7385050" y="1968500"/>
          <p14:tracePt t="96750" x="7404100" y="1968500"/>
          <p14:tracePt t="96766" x="7416800" y="1968500"/>
          <p14:tracePt t="96783" x="7448550" y="1974850"/>
          <p14:tracePt t="96800" x="7493000" y="1974850"/>
          <p14:tracePt t="96816" x="7499350" y="1974850"/>
          <p14:tracePt t="96833" x="7505700" y="1974850"/>
          <p14:tracePt t="96850" x="7512050" y="1974850"/>
          <p14:tracePt t="96866" x="7518400" y="1974850"/>
          <p14:tracePt t="96884" x="7531100" y="1974850"/>
          <p14:tracePt t="96900" x="7543800" y="1974850"/>
          <p14:tracePt t="96916" x="7556500" y="1974850"/>
          <p14:tracePt t="96933" x="7562850" y="1974850"/>
          <p14:tracePt t="96950" x="7569200" y="1974850"/>
          <p14:tracePt t="96967" x="7581900" y="1974850"/>
          <p14:tracePt t="97000" x="7588250" y="1974850"/>
          <p14:tracePt t="97017" x="7594600" y="1974850"/>
          <p14:tracePt t="97768" x="7581900" y="1974850"/>
          <p14:tracePt t="97776" x="7562850" y="1974850"/>
          <p14:tracePt t="97784" x="7550150" y="1974850"/>
          <p14:tracePt t="97793" x="7531100" y="1974850"/>
          <p14:tracePt t="97809" x="7499350" y="1974850"/>
          <p14:tracePt t="97826" x="7448550" y="1974850"/>
          <p14:tracePt t="97843" x="7416800" y="1974850"/>
          <p14:tracePt t="97860" x="7359650" y="1974850"/>
          <p14:tracePt t="97878" x="7289800" y="1974850"/>
          <p14:tracePt t="97893" x="7264400" y="1974850"/>
          <p14:tracePt t="97910" x="7232650" y="1974850"/>
          <p14:tracePt t="97926" x="7213600" y="1974850"/>
          <p14:tracePt t="97943" x="7188200" y="1974850"/>
          <p14:tracePt t="97959" x="7150100" y="1974850"/>
          <p14:tracePt t="97976" x="7099300" y="1974850"/>
          <p14:tracePt t="97982" x="7092950" y="1974850"/>
          <p14:tracePt t="97993" x="7061200" y="1974850"/>
          <p14:tracePt t="98009" x="7029450" y="1974850"/>
          <p14:tracePt t="98026" x="7023100" y="1974850"/>
          <p14:tracePt t="98043" x="7004050" y="1974850"/>
          <p14:tracePt t="98060" x="6985000" y="1974850"/>
          <p14:tracePt t="98076" x="6965950" y="1974850"/>
          <p14:tracePt t="98093" x="6946900" y="1974850"/>
          <p14:tracePt t="98126" x="6940550" y="1974850"/>
          <p14:tracePt t="98512" x="6965950" y="1974850"/>
          <p14:tracePt t="98522" x="7010400" y="1974850"/>
          <p14:tracePt t="98530" x="7073900" y="1974850"/>
          <p14:tracePt t="98536" x="7143750" y="1974850"/>
          <p14:tracePt t="98553" x="7334250" y="1974850"/>
          <p14:tracePt t="98569" x="7518400" y="1993900"/>
          <p14:tracePt t="98586" x="7632700" y="2006600"/>
          <p14:tracePt t="98603" x="7683500" y="2012950"/>
          <p14:tracePt t="98620" x="7689850" y="2012950"/>
          <p14:tracePt t="98840" x="7696200" y="2019300"/>
          <p14:tracePt t="98857" x="7696200" y="2025650"/>
          <p14:tracePt t="98888" x="7689850" y="2025650"/>
          <p14:tracePt t="98897" x="7683500" y="2025650"/>
          <p14:tracePt t="98905" x="7677150" y="2025650"/>
          <p14:tracePt t="98920" x="7670800" y="2025650"/>
          <p14:tracePt t="98932" x="7664450" y="2025650"/>
          <p14:tracePt t="98974" x="7651750" y="2025650"/>
          <p14:tracePt t="99120" x="7645400" y="2025650"/>
          <p14:tracePt t="99137" x="7626350" y="2025650"/>
          <p14:tracePt t="99145" x="7613650" y="2025650"/>
          <p14:tracePt t="99154" x="7588250" y="2025650"/>
          <p14:tracePt t="99165" x="7512050" y="2025650"/>
          <p14:tracePt t="99182" x="7397750" y="2025650"/>
          <p14:tracePt t="99199" x="7239000" y="2025650"/>
          <p14:tracePt t="99216" x="7016750" y="2025650"/>
          <p14:tracePt t="99232" x="6781800" y="2012950"/>
          <p14:tracePt t="99249" x="6610350" y="2012950"/>
          <p14:tracePt t="99266" x="6540500" y="2012950"/>
          <p14:tracePt t="99282" x="6521450" y="2012950"/>
          <p14:tracePt t="99339" x="6515100" y="2012950"/>
          <p14:tracePt t="99345" x="6502400" y="2012950"/>
          <p14:tracePt t="99353" x="6496050" y="2012950"/>
          <p14:tracePt t="99366" x="6464300" y="2012950"/>
          <p14:tracePt t="99382" x="6400800" y="1993900"/>
          <p14:tracePt t="99399" x="6343650" y="1987550"/>
          <p14:tracePt t="99416" x="6305550" y="1981200"/>
          <p14:tracePt t="99432" x="6267450" y="1981200"/>
          <p14:tracePt t="99449" x="6242050" y="1974850"/>
          <p14:tracePt t="99466" x="6223000" y="1974850"/>
          <p14:tracePt t="99482" x="6197600" y="1962150"/>
          <p14:tracePt t="99489" x="6165850" y="1962150"/>
          <p14:tracePt t="99499" x="6140450" y="1955800"/>
          <p14:tracePt t="99516" x="6032500" y="1949450"/>
          <p14:tracePt t="99533" x="5854700" y="1924050"/>
          <p14:tracePt t="99550" x="5753100" y="1924050"/>
          <p14:tracePt t="99566" x="5676900" y="1924050"/>
          <p14:tracePt t="99583" x="5632450" y="1924050"/>
          <p14:tracePt t="99599" x="5607050" y="1917700"/>
          <p14:tracePt t="99616" x="5594350" y="1911350"/>
          <p14:tracePt t="99632" x="5581650" y="1911350"/>
          <p14:tracePt t="99649" x="5575300" y="1911350"/>
          <p14:tracePt t="99666" x="5562600" y="1911350"/>
          <p14:tracePt t="100755" x="5588000" y="1911350"/>
          <p14:tracePt t="100762" x="5664200" y="1911350"/>
          <p14:tracePt t="100771" x="5746750" y="1911350"/>
          <p14:tracePt t="100779" x="5835650" y="1917700"/>
          <p14:tracePt t="100796" x="5994400" y="1943100"/>
          <p14:tracePt t="100813" x="6197600" y="1968500"/>
          <p14:tracePt t="100829" x="6229350" y="1968500"/>
          <p14:tracePt t="100846" x="6242050" y="1968500"/>
          <p14:tracePt t="100890" x="6229350" y="1968500"/>
          <p14:tracePt t="100904" x="6223000" y="1968500"/>
          <p14:tracePt t="101153" x="6210300" y="1968500"/>
          <p14:tracePt t="101161" x="6184900" y="1968500"/>
          <p14:tracePt t="101170" x="6178550" y="1968500"/>
          <p14:tracePt t="101185" x="6140450" y="1968500"/>
          <p14:tracePt t="101202" x="6108700" y="1968500"/>
          <p14:tracePt t="101219" x="6076950" y="1968500"/>
          <p14:tracePt t="101235" x="6057900" y="1968500"/>
          <p14:tracePt t="101778" x="6051550" y="1968500"/>
          <p14:tracePt t="101786" x="6045200" y="1968500"/>
          <p14:tracePt t="101794" x="6038850" y="1968500"/>
          <p14:tracePt t="101811" x="6032500" y="1968500"/>
          <p14:tracePt t="101819" x="6026150" y="1968500"/>
          <p14:tracePt t="101836" x="6019800" y="1968500"/>
          <p14:tracePt t="101880" x="6013450" y="1968500"/>
          <p14:tracePt t="101968" x="5994400" y="1968500"/>
          <p14:tracePt t="102114" x="5988050" y="1974850"/>
          <p14:tracePt t="102179" x="5981700" y="1974850"/>
          <p14:tracePt t="102194" x="5975350" y="1981200"/>
          <p14:tracePt t="102218" x="5969000" y="1981200"/>
          <p14:tracePt t="102226" x="5956300" y="1987550"/>
          <p14:tracePt t="102236" x="5949950" y="1987550"/>
          <p14:tracePt t="102254" x="5930900" y="1987550"/>
          <p14:tracePt t="102271" x="5886450" y="1993900"/>
          <p14:tracePt t="102288" x="5848350" y="2000250"/>
          <p14:tracePt t="102303" x="5810250" y="2000250"/>
          <p14:tracePt t="102320" x="5784850" y="2000250"/>
          <p14:tracePt t="102337" x="5765800" y="2000250"/>
          <p14:tracePt t="102353" x="5746750" y="2000250"/>
          <p14:tracePt t="102370" x="5727700" y="2000250"/>
          <p14:tracePt t="102387" x="5715000" y="2000250"/>
          <p14:tracePt t="102403" x="5702300" y="2000250"/>
          <p14:tracePt t="102420" x="5651500" y="2000250"/>
          <p14:tracePt t="102436" x="5588000" y="2000250"/>
          <p14:tracePt t="102453" x="5518150" y="1993900"/>
          <p14:tracePt t="102470" x="5461000" y="1981200"/>
          <p14:tracePt t="102486" x="5391150" y="1974850"/>
          <p14:tracePt t="102503" x="5372100" y="1968500"/>
          <p14:tracePt t="102520" x="5359400" y="1968500"/>
          <p14:tracePt t="102609" x="5340350" y="1968500"/>
          <p14:tracePt t="102617" x="5340350" y="1962150"/>
          <p14:tracePt t="102627" x="5321300" y="1955800"/>
          <p14:tracePt t="102641" x="5308600" y="1943100"/>
          <p14:tracePt t="102653" x="5302250" y="1943100"/>
          <p14:tracePt t="102671" x="5289550" y="1930400"/>
          <p14:tracePt t="102687" x="5276850" y="1924050"/>
          <p14:tracePt t="102738" x="5276850" y="1917700"/>
          <p14:tracePt t="102754" x="5276850" y="1911350"/>
          <p14:tracePt t="102770" x="5276850" y="1905000"/>
          <p14:tracePt t="102810" x="5276850" y="1898650"/>
          <p14:tracePt t="102833" x="5276850" y="1892300"/>
          <p14:tracePt t="102889" x="5289550" y="1879600"/>
          <p14:tracePt t="102903" x="5289550" y="1873250"/>
          <p14:tracePt t="102928" x="5295900" y="1866900"/>
          <p14:tracePt t="102935" x="5295900" y="1854200"/>
          <p14:tracePt t="102943" x="5302250" y="1854200"/>
          <p14:tracePt t="102953" x="5308600" y="1841500"/>
          <p14:tracePt t="102970" x="5314950" y="1835150"/>
          <p14:tracePt t="102987" x="5327650" y="1809750"/>
          <p14:tracePt t="102991" x="5340350" y="1797050"/>
          <p14:tracePt t="103003" x="5340350" y="1790700"/>
          <p14:tracePt t="103020" x="5346700" y="1771650"/>
          <p14:tracePt t="103037" x="5359400" y="1746250"/>
          <p14:tracePt t="103054" x="5372100" y="1720850"/>
          <p14:tracePt t="103071" x="5403850" y="1689100"/>
          <p14:tracePt t="103087" x="5422900" y="1663700"/>
          <p14:tracePt t="103104" x="5441950" y="1657350"/>
          <p14:tracePt t="103120" x="5461000" y="1638300"/>
          <p14:tracePt t="103137" x="5486400" y="1631950"/>
          <p14:tracePt t="103154" x="5511800" y="1625600"/>
          <p14:tracePt t="103170" x="5537200" y="1625600"/>
          <p14:tracePt t="103187" x="5568950" y="1625600"/>
          <p14:tracePt t="103204" x="5607050" y="1625600"/>
          <p14:tracePt t="103221" x="5651500" y="1625600"/>
          <p14:tracePt t="103237" x="5689600" y="1625600"/>
          <p14:tracePt t="103254" x="5746750" y="1625600"/>
          <p14:tracePt t="103271" x="5835650" y="1625600"/>
          <p14:tracePt t="103287" x="5886450" y="1625600"/>
          <p14:tracePt t="103304" x="5918200" y="1625600"/>
          <p14:tracePt t="103321" x="5924550" y="1625600"/>
          <p14:tracePt t="103337" x="5937250" y="1625600"/>
          <p14:tracePt t="103354" x="5949950" y="1625600"/>
          <p14:tracePt t="103371" x="5962650" y="1625600"/>
          <p14:tracePt t="103387" x="5969000" y="1631950"/>
          <p14:tracePt t="103404" x="5988050" y="1644650"/>
          <p14:tracePt t="103420" x="6000750" y="1644650"/>
          <p14:tracePt t="103437" x="6019800" y="1663700"/>
          <p14:tracePt t="103455" x="6045200" y="1670050"/>
          <p14:tracePt t="103471" x="6076950" y="1682750"/>
          <p14:tracePt t="103487" x="6096000" y="1701800"/>
          <p14:tracePt t="103506" x="6108700" y="1708150"/>
          <p14:tracePt t="103563" x="6108700" y="1714500"/>
          <p14:tracePt t="103586" x="6108700" y="1720850"/>
          <p14:tracePt t="103612" x="6108700" y="1733550"/>
          <p14:tracePt t="103619" x="6108700" y="1739900"/>
          <p14:tracePt t="103627" x="6108700" y="1746250"/>
          <p14:tracePt t="103638" x="6108700" y="1752600"/>
          <p14:tracePt t="103655" x="6108700" y="1765300"/>
          <p14:tracePt t="103671" x="6108700" y="1778000"/>
          <p14:tracePt t="103687" x="6108700" y="1784350"/>
          <p14:tracePt t="103721" x="6108700" y="1790700"/>
          <p14:tracePt t="103737" x="6108700" y="1797050"/>
          <p14:tracePt t="103754" x="6108700" y="1803400"/>
          <p14:tracePt t="103771" x="6102350" y="1809750"/>
          <p14:tracePt t="103787" x="6102350" y="1816100"/>
          <p14:tracePt t="103828" x="6096000" y="1816100"/>
          <p14:tracePt t="103874" x="6089650" y="1822450"/>
          <p14:tracePt t="103888" x="6083300" y="1828800"/>
          <p14:tracePt t="103912" x="6076950" y="1828800"/>
          <p14:tracePt t="103945" x="6070600" y="1835150"/>
          <p14:tracePt t="103952" x="6064250" y="1835150"/>
          <p14:tracePt t="103968" x="6057900" y="1841500"/>
          <p14:tracePt t="103977" x="6051550" y="1841500"/>
          <p14:tracePt t="103988" x="6045200" y="1847850"/>
          <p14:tracePt t="104004" x="6019800" y="1860550"/>
          <p14:tracePt t="104021" x="6007100" y="1866900"/>
          <p14:tracePt t="104039" x="5994400" y="1879600"/>
          <p14:tracePt t="104054" x="5975350" y="1885950"/>
          <p14:tracePt t="104082" x="5975350" y="1892300"/>
          <p14:tracePt t="104107" x="5956300" y="1892300"/>
          <p14:tracePt t="104124" x="5956300" y="1898650"/>
          <p14:tracePt t="104148" x="5949950" y="1905000"/>
          <p14:tracePt t="104490" x="5937250" y="1905000"/>
          <p14:tracePt t="104513" x="5924550" y="1905000"/>
          <p14:tracePt t="104521" x="5911850" y="1905000"/>
          <p14:tracePt t="104530" x="5905500" y="1905000"/>
          <p14:tracePt t="104547" x="5892800" y="1905000"/>
          <p14:tracePt t="104564" x="5886450" y="1911350"/>
          <p14:tracePt t="104581" x="5880100" y="1911350"/>
          <p14:tracePt t="104597" x="5867400" y="1911350"/>
          <p14:tracePt t="104614" x="5861050" y="1917700"/>
          <p14:tracePt t="104631" x="5861050" y="1924050"/>
          <p14:tracePt t="104675" x="5854700" y="1924050"/>
          <p14:tracePt t="104746" x="5842000" y="1924050"/>
          <p14:tracePt t="104891" x="5835650" y="1930400"/>
          <p14:tracePt t="105107" x="5835650" y="1943100"/>
          <p14:tracePt t="105140" x="5835650" y="1949450"/>
          <p14:tracePt t="105283" x="5829300" y="1955800"/>
          <p14:tracePt t="105340" x="5816600" y="1955800"/>
          <p14:tracePt t="105428" x="5829300" y="1955800"/>
          <p14:tracePt t="105436" x="5861050" y="1955800"/>
          <p14:tracePt t="105445" x="5892800" y="1955800"/>
          <p14:tracePt t="105453" x="5949950" y="1955800"/>
          <p14:tracePt t="105470" x="6096000" y="1955800"/>
          <p14:tracePt t="105487" x="6267450" y="1955800"/>
          <p14:tracePt t="105497" x="6432550" y="1955800"/>
          <p14:tracePt t="105505" x="6496050" y="1955800"/>
          <p14:tracePt t="105520" x="6604000" y="1955800"/>
          <p14:tracePt t="105537" x="6680200" y="1955800"/>
          <p14:tracePt t="105554" x="6731000" y="1955800"/>
          <p14:tracePt t="105570" x="6737350" y="1955800"/>
          <p14:tracePt t="105587" x="6750050" y="1955800"/>
          <p14:tracePt t="105748" x="6756400" y="1955800"/>
          <p14:tracePt t="105955" x="6762750" y="1962150"/>
          <p14:tracePt t="106002" x="6762750" y="1968500"/>
          <p14:tracePt t="106019" x="6756400" y="1968500"/>
          <p14:tracePt t="106026" x="6750050" y="1968500"/>
          <p14:tracePt t="106036" x="6743700" y="1968500"/>
          <p14:tracePt t="106046" x="6737350" y="1968500"/>
          <p14:tracePt t="106064" x="6711950" y="1968500"/>
          <p14:tracePt t="106080" x="6699250" y="1968500"/>
          <p14:tracePt t="106096" x="6686550" y="1974850"/>
          <p14:tracePt t="106113" x="6680200" y="1974850"/>
          <p14:tracePt t="106165" x="6680200" y="1981200"/>
          <p14:tracePt t="106244" x="6673850" y="1981200"/>
          <p14:tracePt t="106252" x="6667500" y="1981200"/>
          <p14:tracePt t="106316" x="6661150" y="1981200"/>
          <p14:tracePt t="106452" x="6705600" y="1981200"/>
          <p14:tracePt t="106459" x="6737350" y="1987550"/>
          <p14:tracePt t="106469" x="6762750" y="1993900"/>
          <p14:tracePt t="106481" x="6788150" y="1993900"/>
          <p14:tracePt t="106490" x="6813550" y="1993900"/>
          <p14:tracePt t="106496" x="6826250" y="1993900"/>
          <p14:tracePt t="106513" x="6851650" y="2000250"/>
          <p14:tracePt t="106529" x="6877050" y="2006600"/>
          <p14:tracePt t="106546" x="6896100" y="2006600"/>
          <p14:tracePt t="106563" x="6902450" y="2006600"/>
          <p14:tracePt t="106580" x="6921500" y="2006600"/>
          <p14:tracePt t="106596" x="6946900" y="2012950"/>
          <p14:tracePt t="106613" x="6965950" y="2025650"/>
          <p14:tracePt t="106630" x="6978650" y="2025650"/>
          <p14:tracePt t="106647" x="6991350" y="2025650"/>
          <p14:tracePt t="106663" x="7004050" y="2025650"/>
          <p14:tracePt t="107276" x="7016750" y="2025650"/>
          <p14:tracePt t="107284" x="7048500" y="2025650"/>
          <p14:tracePt t="107293" x="7092950" y="2025650"/>
          <p14:tracePt t="107301" x="7143750" y="2025650"/>
          <p14:tracePt t="107318" x="7232650" y="2025650"/>
          <p14:tracePt t="107334" x="7327900" y="2025650"/>
          <p14:tracePt t="107351" x="7385050" y="2025650"/>
          <p14:tracePt t="107368" x="7423150" y="2019300"/>
          <p14:tracePt t="107384" x="7429500" y="2019300"/>
          <p14:tracePt t="107709" x="7429500" y="2012950"/>
          <p14:tracePt t="107717" x="7429500" y="2006600"/>
          <p14:tracePt t="107726" x="7397750" y="1987550"/>
          <p14:tracePt t="107734" x="7353300" y="1981200"/>
          <p14:tracePt t="107751" x="7245350" y="1949450"/>
          <p14:tracePt t="107767" x="7143750" y="1924050"/>
          <p14:tracePt t="107785" x="7092950" y="1924050"/>
          <p14:tracePt t="107801" x="7035800" y="1911350"/>
          <p14:tracePt t="107860" x="7023100" y="1911350"/>
          <p14:tracePt t="107877" x="7016750" y="1911350"/>
          <p14:tracePt t="107900" x="7010400" y="1911350"/>
          <p14:tracePt t="107971" x="6991350" y="1911350"/>
          <p14:tracePt t="107978" x="6985000" y="1911350"/>
          <p14:tracePt t="107987" x="6965950" y="1911350"/>
          <p14:tracePt t="108000" x="6927850" y="1911350"/>
          <p14:tracePt t="108017" x="6870700" y="1924050"/>
          <p14:tracePt t="108034" x="6800850" y="1936750"/>
          <p14:tracePt t="108051" x="6737350" y="1943100"/>
          <p14:tracePt t="108067" x="6705600" y="1962150"/>
          <p14:tracePt t="108084" x="6699250" y="1962150"/>
          <p14:tracePt t="108164" x="6705600" y="1962150"/>
          <p14:tracePt t="108301" x="6711950" y="1962150"/>
          <p14:tracePt t="108317" x="6718300" y="1962150"/>
          <p14:tracePt t="108326" x="6724650" y="1962150"/>
          <p14:tracePt t="108335" x="6731000" y="1962150"/>
          <p14:tracePt t="108358" x="6743700" y="1962150"/>
          <p14:tracePt t="108381" x="6750050" y="1962150"/>
          <p14:tracePt t="108397" x="6756400" y="1962150"/>
          <p14:tracePt t="108406" x="6769100" y="1962150"/>
          <p14:tracePt t="108422" x="6775450" y="1962150"/>
          <p14:tracePt t="108435" x="6781800" y="1955800"/>
          <p14:tracePt t="108451" x="6788150" y="1955800"/>
          <p14:tracePt t="109734" x="6781800" y="1955800"/>
          <p14:tracePt t="109926" x="6775450" y="1962150"/>
          <p14:tracePt t="109964" x="6769100" y="1962150"/>
          <p14:tracePt t="109996" x="6743700" y="1962150"/>
          <p14:tracePt t="110004" x="6724650" y="1962150"/>
          <p14:tracePt t="110012" x="6692900" y="1962150"/>
          <p14:tracePt t="110021" x="6661150" y="1962150"/>
          <p14:tracePt t="110034" x="6591300" y="1962150"/>
          <p14:tracePt t="110050" x="6559550" y="1962150"/>
          <p14:tracePt t="110067" x="6540500" y="1962150"/>
          <p14:tracePt t="110101" x="6534150" y="1962150"/>
          <p14:tracePt t="110142" x="6527800" y="1962150"/>
          <p14:tracePt t="110174" x="6521450" y="1962150"/>
          <p14:tracePt t="110229" x="6515100" y="1962150"/>
          <p14:tracePt t="110239" x="6508750" y="1962150"/>
          <p14:tracePt t="110246" x="6496050" y="1962150"/>
          <p14:tracePt t="110254" x="6464300" y="1962150"/>
          <p14:tracePt t="110267" x="6343650" y="1962150"/>
          <p14:tracePt t="110284" x="6115050" y="1962150"/>
          <p14:tracePt t="110301" x="5765800" y="1962150"/>
          <p14:tracePt t="110317" x="5378450" y="1962150"/>
          <p14:tracePt t="110334" x="4940300" y="1962150"/>
          <p14:tracePt t="110351" x="4445000" y="1962150"/>
          <p14:tracePt t="110367" x="4057650" y="1962150"/>
          <p14:tracePt t="110384" x="3867150" y="1962150"/>
          <p14:tracePt t="110401" x="3778250" y="1962150"/>
          <p14:tracePt t="110419" x="3683000" y="1974850"/>
          <p14:tracePt t="110434" x="3606800" y="1987550"/>
          <p14:tracePt t="110451" x="3289300" y="2012950"/>
          <p14:tracePt t="110467" x="3048000" y="2051050"/>
          <p14:tracePt t="110484" x="2863850" y="2051050"/>
          <p14:tracePt t="110493" x="2787650" y="2051050"/>
          <p14:tracePt t="110501" x="2711450" y="2051050"/>
          <p14:tracePt t="110518" x="2647950" y="2051050"/>
          <p14:tracePt t="110534" x="2622550" y="2051050"/>
          <p14:tracePt t="110686" x="2609850" y="2051050"/>
          <p14:tracePt t="110694" x="2597150" y="2051050"/>
          <p14:tracePt t="110702" x="2571750" y="2051050"/>
          <p14:tracePt t="110718" x="2546350" y="2051050"/>
          <p14:tracePt t="110735" x="2533650" y="2051050"/>
          <p14:tracePt t="110751" x="2527300" y="2051050"/>
          <p14:tracePt t="110768" x="2520950" y="2051050"/>
          <p14:tracePt t="110823" x="2514600" y="2051050"/>
          <p14:tracePt t="110830" x="2508250" y="2051050"/>
          <p14:tracePt t="110839" x="2495550" y="2044700"/>
          <p14:tracePt t="110851" x="2451100" y="2032000"/>
          <p14:tracePt t="110868" x="2393950" y="2012950"/>
          <p14:tracePt t="110885" x="2368550" y="2012950"/>
          <p14:tracePt t="110901" x="2355850" y="2012950"/>
          <p14:tracePt t="111054" x="2349500" y="2006600"/>
          <p14:tracePt t="111502" x="2374900" y="2006600"/>
          <p14:tracePt t="111510" x="2406650" y="2006600"/>
          <p14:tracePt t="111518" x="2470150" y="2006600"/>
          <p14:tracePt t="111527" x="2514600" y="2006600"/>
          <p14:tracePt t="111544" x="2622550" y="2006600"/>
          <p14:tracePt t="111560" x="2686050" y="2006600"/>
          <p14:tracePt t="111577" x="2717800" y="2006600"/>
          <p14:tracePt t="111594" x="2724150" y="2006600"/>
          <p14:tracePt t="111610" x="2736850" y="2006600"/>
          <p14:tracePt t="111632" x="2749550" y="2006600"/>
          <p14:tracePt t="111644" x="2787650" y="2006600"/>
          <p14:tracePt t="111661" x="2863850" y="2006600"/>
          <p14:tracePt t="111677" x="2952750" y="2006600"/>
          <p14:tracePt t="111694" x="3067050" y="2006600"/>
          <p14:tracePt t="111710" x="3181350" y="2006600"/>
          <p14:tracePt t="111727" x="3321050" y="2006600"/>
          <p14:tracePt t="111744" x="3416300" y="2006600"/>
          <p14:tracePt t="111761" x="3473450" y="2006600"/>
          <p14:tracePt t="111777" x="3486150" y="2006600"/>
          <p14:tracePt t="112599" x="3479800" y="2006600"/>
          <p14:tracePt t="112607" x="3473450" y="2006600"/>
          <p14:tracePt t="112615" x="3467100" y="2006600"/>
          <p14:tracePt t="112624" x="3454400" y="2006600"/>
          <p14:tracePt t="112640" x="3448050" y="2006600"/>
          <p14:tracePt t="112657" x="3441700" y="2006600"/>
          <p14:tracePt t="113222" x="3448050" y="2006600"/>
          <p14:tracePt t="113239" x="3454400" y="2006600"/>
          <p14:tracePt t="114063" x="3467100" y="2006600"/>
          <p14:tracePt t="114072" x="3498850" y="2006600"/>
          <p14:tracePt t="114079" x="3543300" y="2006600"/>
          <p14:tracePt t="114087" x="3606800" y="2006600"/>
          <p14:tracePt t="114102" x="3733800" y="2006600"/>
          <p14:tracePt t="114119" x="3924300" y="2006600"/>
          <p14:tracePt t="114135" x="4184650" y="2006600"/>
          <p14:tracePt t="114152" x="4394200" y="2006600"/>
          <p14:tracePt t="114169" x="4559300" y="2006600"/>
          <p14:tracePt t="114185" x="4679950" y="2006600"/>
          <p14:tracePt t="114202" x="4743450" y="2006600"/>
          <p14:tracePt t="114220" x="4781550" y="2006600"/>
          <p14:tracePt t="114236" x="4832350" y="2006600"/>
          <p14:tracePt t="114252" x="4864100" y="2000250"/>
          <p14:tracePt t="114269" x="4921250" y="1987550"/>
          <p14:tracePt t="114285" x="4959350" y="1987550"/>
          <p14:tracePt t="114302" x="4997450" y="1987550"/>
          <p14:tracePt t="114319" x="5048250" y="1987550"/>
          <p14:tracePt t="114335" x="5111750" y="1987550"/>
          <p14:tracePt t="114352" x="5226050" y="2006600"/>
          <p14:tracePt t="114369" x="5314950" y="2025650"/>
          <p14:tracePt t="114385" x="5410200" y="2032000"/>
          <p14:tracePt t="114402" x="5467350" y="2032000"/>
          <p14:tracePt t="114420" x="5480050" y="2032000"/>
          <p14:tracePt t="114435" x="5499100" y="2025650"/>
          <p14:tracePt t="114469" x="5499100" y="2012950"/>
          <p14:tracePt t="114718" x="5499100" y="2006600"/>
          <p14:tracePt t="114839" x="5499100" y="2012950"/>
          <p14:tracePt t="114847" x="5499100" y="2019300"/>
          <p14:tracePt t="114864" x="5505450" y="2019300"/>
          <p14:tracePt t="115213" x="5511800" y="2012950"/>
          <p14:tracePt t="115222" x="5530850" y="2006600"/>
          <p14:tracePt t="115230" x="5549900" y="2000250"/>
          <p14:tracePt t="115239" x="5588000" y="2000250"/>
          <p14:tracePt t="115254" x="5670550" y="2000250"/>
          <p14:tracePt t="115270" x="5791200" y="2000250"/>
          <p14:tracePt t="115287" x="5886450" y="2000250"/>
          <p14:tracePt t="115303" x="5943600" y="2000250"/>
          <p14:tracePt t="115320" x="5956300" y="2000250"/>
          <p14:tracePt t="115337" x="5962650" y="2000250"/>
          <p14:tracePt t="115370" x="5975350" y="2000250"/>
          <p14:tracePt t="115388" x="5988050" y="2000250"/>
          <p14:tracePt t="115404" x="6013450" y="2006600"/>
          <p14:tracePt t="115420" x="6019800" y="2006600"/>
          <p14:tracePt t="115437" x="6038850" y="2012950"/>
          <p14:tracePt t="115454" x="6076950" y="2012950"/>
          <p14:tracePt t="115471" x="6121400" y="2025650"/>
          <p14:tracePt t="115487" x="6191250" y="2025650"/>
          <p14:tracePt t="115495" x="6242050" y="2025650"/>
          <p14:tracePt t="115504" x="6286500" y="2025650"/>
          <p14:tracePt t="115521" x="6381750" y="2025650"/>
          <p14:tracePt t="115537" x="6470650" y="2025650"/>
          <p14:tracePt t="115554" x="6553200" y="2025650"/>
          <p14:tracePt t="115570" x="6642100" y="2025650"/>
          <p14:tracePt t="115588" x="6718300" y="2032000"/>
          <p14:tracePt t="115604" x="6743700" y="2032000"/>
          <p14:tracePt t="115620" x="6781800" y="2038350"/>
          <p14:tracePt t="115637" x="6788150" y="2038350"/>
          <p14:tracePt t="115673" x="6794500" y="2038350"/>
          <p14:tracePt t="115689" x="6807200" y="2038350"/>
          <p14:tracePt t="115736" x="6813550" y="2038350"/>
          <p14:tracePt t="115745" x="6819900" y="2038350"/>
          <p14:tracePt t="115754" x="6838950" y="2038350"/>
          <p14:tracePt t="115771" x="6864350" y="2038350"/>
          <p14:tracePt t="115788" x="6915150" y="2038350"/>
          <p14:tracePt t="115805" x="7035800" y="2019300"/>
          <p14:tracePt t="115821" x="7137400" y="2006600"/>
          <p14:tracePt t="115837" x="7207250" y="1993900"/>
          <p14:tracePt t="115854" x="7232650" y="1987550"/>
          <p14:tracePt t="115871" x="7239000" y="1987550"/>
          <p14:tracePt t="116492" x="7245350" y="1987550"/>
          <p14:tracePt t="116499" x="7258050" y="1987550"/>
          <p14:tracePt t="116506" x="7264400" y="1987550"/>
          <p14:tracePt t="116519" x="7289800" y="1987550"/>
          <p14:tracePt t="116535" x="7296150" y="1987550"/>
          <p14:tracePt t="116842" x="7283450" y="1987550"/>
          <p14:tracePt t="116849" x="7258050" y="1987550"/>
          <p14:tracePt t="116858" x="7200900" y="1987550"/>
          <p14:tracePt t="116867" x="7156450" y="1987550"/>
          <p14:tracePt t="116884" x="7042150" y="1987550"/>
          <p14:tracePt t="116902" x="6819900" y="1987550"/>
          <p14:tracePt t="116918" x="6661150" y="1987550"/>
          <p14:tracePt t="116933" x="6616700" y="1987550"/>
          <p14:tracePt t="116952" x="6496050" y="1993900"/>
          <p14:tracePt t="116966" x="6464300" y="1993900"/>
          <p14:tracePt t="116983" x="6445250" y="2000250"/>
          <p14:tracePt t="117000" x="6438900" y="2000250"/>
          <p14:tracePt t="117017" x="6413500" y="2000250"/>
          <p14:tracePt t="117033" x="6356350" y="2006600"/>
          <p14:tracePt t="117050" x="6286500" y="2019300"/>
          <p14:tracePt t="117067" x="6235700" y="2032000"/>
          <p14:tracePt t="117083" x="6191250" y="2032000"/>
          <p14:tracePt t="117101" x="6178550" y="2032000"/>
          <p14:tracePt t="117117" x="6153150" y="2032000"/>
          <p14:tracePt t="117133" x="6127750" y="2032000"/>
          <p14:tracePt t="117150" x="6089650" y="2032000"/>
          <p14:tracePt t="117167" x="6045200" y="2032000"/>
          <p14:tracePt t="117183" x="6000750" y="2032000"/>
          <p14:tracePt t="117200" x="5969000" y="2032000"/>
          <p14:tracePt t="117217" x="5943600" y="2032000"/>
          <p14:tracePt t="117233" x="5930900" y="2032000"/>
          <p14:tracePt t="117250" x="5924550" y="2032000"/>
          <p14:tracePt t="117328" x="5918200" y="2032000"/>
          <p14:tracePt t="117377" x="5911850" y="2032000"/>
          <p14:tracePt t="117401" x="5905500" y="2032000"/>
          <p14:tracePt t="117408" x="5899150" y="2032000"/>
          <p14:tracePt t="117418" x="5892800" y="2032000"/>
          <p14:tracePt t="117434" x="5873750" y="2032000"/>
          <p14:tracePt t="117451" x="5854700" y="2032000"/>
          <p14:tracePt t="117470" x="5822950" y="2032000"/>
          <p14:tracePt t="117484" x="5791200" y="2032000"/>
          <p14:tracePt t="117500" x="5784850" y="2032000"/>
          <p14:tracePt t="117517" x="5772150" y="2044700"/>
          <p14:tracePt t="117534" x="5746750" y="2076450"/>
          <p14:tracePt t="117550" x="5721350" y="2114550"/>
          <p14:tracePt t="117567" x="5695950" y="2165350"/>
          <p14:tracePt t="117584" x="5664200" y="2209800"/>
          <p14:tracePt t="117600" x="5645150" y="2235200"/>
          <p14:tracePt t="117617" x="5626100" y="2266950"/>
          <p14:tracePt t="117634" x="5607050" y="2305050"/>
          <p14:tracePt t="117651" x="5600700" y="2349500"/>
          <p14:tracePt t="117667" x="5600700" y="2425700"/>
          <p14:tracePt t="117684" x="5600700" y="2489200"/>
          <p14:tracePt t="117701" x="5600700" y="2540000"/>
          <p14:tracePt t="117718" x="5600700" y="2565400"/>
          <p14:tracePt t="117734" x="5607050" y="2584450"/>
          <p14:tracePt t="117751" x="5613400" y="2603500"/>
          <p14:tracePt t="117767" x="5619750" y="2616200"/>
          <p14:tracePt t="117784" x="5632450" y="2635250"/>
          <p14:tracePt t="117801" x="5645150" y="2647950"/>
          <p14:tracePt t="117817" x="5657850" y="2660650"/>
          <p14:tracePt t="117834" x="5683250" y="2673350"/>
          <p14:tracePt t="117851" x="5708650" y="2679700"/>
          <p14:tracePt t="117868" x="5740400" y="2698750"/>
          <p14:tracePt t="117885" x="5759450" y="2698750"/>
          <p14:tracePt t="117902" x="5765800" y="2736850"/>
          <p14:tracePt t="117918" x="5734050" y="2749550"/>
          <p14:tracePt t="117934" x="5651500" y="2736850"/>
          <p14:tracePt t="117951" x="5632450" y="2736850"/>
          <p14:tracePt t="118154" x="5632450" y="2730500"/>
          <p14:tracePt t="118162" x="5638800" y="2730500"/>
          <p14:tracePt t="118170" x="5651500" y="2730500"/>
          <p14:tracePt t="118281" x="5632450" y="2730500"/>
          <p14:tracePt t="118289" x="5607050" y="2730500"/>
          <p14:tracePt t="118302" x="5568950" y="2730500"/>
          <p14:tracePt t="118318" x="5518150" y="2743200"/>
          <p14:tracePt t="118334" x="5422900" y="2749550"/>
          <p14:tracePt t="118351" x="5232400" y="2749550"/>
          <p14:tracePt t="118368" x="4870450" y="2749550"/>
          <p14:tracePt t="118385" x="4356100" y="2749550"/>
          <p14:tracePt t="118401" x="3898900" y="2749550"/>
          <p14:tracePt t="118418" x="3683000" y="2749550"/>
          <p14:tracePt t="118435" x="3562350" y="2749550"/>
          <p14:tracePt t="118451" x="3486150" y="2749550"/>
          <p14:tracePt t="118468" x="3429000" y="2736850"/>
          <p14:tracePt t="118485" x="3416300" y="2736850"/>
          <p14:tracePt t="118504" x="3390900" y="2730500"/>
          <p14:tracePt t="118518" x="3365500" y="2717800"/>
          <p14:tracePt t="118535" x="3333750" y="2705100"/>
          <p14:tracePt t="118551" x="3276600" y="2667000"/>
          <p14:tracePt t="118568" x="3238500" y="2647950"/>
          <p14:tracePt t="118585" x="3200400" y="2622550"/>
          <p14:tracePt t="118601" x="3155950" y="2597150"/>
          <p14:tracePt t="118618" x="3105150" y="2578100"/>
          <p14:tracePt t="118635" x="2984500" y="2520950"/>
          <p14:tracePt t="118652" x="2806700" y="2476500"/>
          <p14:tracePt t="118668" x="2527300" y="2393950"/>
          <p14:tracePt t="118685" x="2260600" y="2298700"/>
          <p14:tracePt t="118705" x="2006600" y="2235200"/>
          <p14:tracePt t="118718" x="1930400" y="2209800"/>
          <p14:tracePt t="118735" x="1911350" y="2203450"/>
          <p14:tracePt t="118751" x="1879600" y="2190750"/>
          <p14:tracePt t="118768" x="1873250" y="2184400"/>
          <p14:tracePt t="118785" x="1847850" y="2184400"/>
          <p14:tracePt t="118801" x="1828800" y="2184400"/>
          <p14:tracePt t="118917" x="1828800" y="2178050"/>
          <p14:tracePt t="118927" x="1822450" y="2178050"/>
          <p14:tracePt t="118942" x="1809750" y="2178050"/>
          <p14:tracePt t="118958" x="1803400" y="2178050"/>
          <p14:tracePt t="118968" x="1778000" y="2171700"/>
          <p14:tracePt t="118985" x="1644650" y="2133600"/>
          <p14:tracePt t="119001" x="1504950" y="2120900"/>
          <p14:tracePt t="119018" x="1416050" y="2114550"/>
          <p14:tracePt t="119035" x="1390650" y="2114550"/>
          <p14:tracePt t="119081" x="1384300" y="2108200"/>
          <p14:tracePt t="119368" x="1390650" y="2095500"/>
          <p14:tracePt t="119376" x="1409700" y="2095500"/>
          <p14:tracePt t="119384" x="1447800" y="2089150"/>
          <p14:tracePt t="119403" x="1530350" y="2089150"/>
          <p14:tracePt t="119408" x="1593850" y="2076450"/>
          <p14:tracePt t="119425" x="1714500" y="2070100"/>
          <p14:tracePt t="119442" x="1841500" y="2070100"/>
          <p14:tracePt t="119459" x="1930400" y="2070100"/>
          <p14:tracePt t="119475" x="1955800" y="2070100"/>
          <p14:tracePt t="119666" x="1962150" y="2063750"/>
          <p14:tracePt t="119674" x="1968500" y="2057400"/>
          <p14:tracePt t="119685" x="1993900" y="2057400"/>
          <p14:tracePt t="119699" x="2089150" y="2057400"/>
          <p14:tracePt t="119714" x="2247900" y="2057400"/>
          <p14:tracePt t="119731" x="2444750" y="2057400"/>
          <p14:tracePt t="119748" x="2635250" y="2057400"/>
          <p14:tracePt t="119764" x="2717800" y="2057400"/>
          <p14:tracePt t="119781" x="2730500" y="2057400"/>
          <p14:tracePt t="119826" x="2717800" y="2057400"/>
          <p14:tracePt t="119833" x="2698750" y="2057400"/>
          <p14:tracePt t="119842" x="2686050" y="2057400"/>
          <p14:tracePt t="120106" x="2660650" y="2057400"/>
          <p14:tracePt t="120114" x="2641600" y="2057400"/>
          <p14:tracePt t="120126" x="2609850" y="2057400"/>
          <p14:tracePt t="120132" x="2584450" y="2057400"/>
          <p14:tracePt t="120148" x="2552700" y="2057400"/>
          <p14:tracePt t="120165" x="2533650" y="2051050"/>
          <p14:tracePt t="120201" x="2527300" y="2051050"/>
          <p14:tracePt t="120347" x="2527300" y="2044700"/>
          <p14:tracePt t="120362" x="2527300" y="2038350"/>
          <p14:tracePt t="120482" x="2514600" y="2032000"/>
          <p14:tracePt t="120491" x="2470150" y="2032000"/>
          <p14:tracePt t="120498" x="2406650" y="2032000"/>
          <p14:tracePt t="120507" x="2362200" y="2025650"/>
          <p14:tracePt t="120521" x="2305050" y="2025650"/>
          <p14:tracePt t="120537" x="2292350" y="2012950"/>
          <p14:tracePt t="120780" x="2286000" y="2012950"/>
          <p14:tracePt t="120827" x="2292350" y="2012950"/>
          <p14:tracePt t="120849" x="2298700" y="2012950"/>
          <p14:tracePt t="120881" x="2305050" y="2012950"/>
          <p14:tracePt t="120889" x="2311400" y="2012950"/>
          <p14:tracePt t="120907" x="2317750" y="2012950"/>
          <p14:tracePt t="121059" x="2324100" y="2012950"/>
          <p14:tracePt t="121082" x="2330450" y="2019300"/>
          <p14:tracePt t="121092" x="2349500" y="2032000"/>
          <p14:tracePt t="121099" x="2355850" y="2044700"/>
          <p14:tracePt t="121108" x="2393950" y="2070100"/>
          <p14:tracePt t="121122" x="2527300" y="2146300"/>
          <p14:tracePt t="121139" x="2673350" y="2209800"/>
          <p14:tracePt t="121155" x="2813050" y="2260600"/>
          <p14:tracePt t="121172" x="2914650" y="2292350"/>
          <p14:tracePt t="121188" x="2997200" y="2298700"/>
          <p14:tracePt t="121205" x="3022600" y="2311400"/>
          <p14:tracePt t="121281" x="3035300" y="2311400"/>
          <p14:tracePt t="121288" x="3041650" y="2311400"/>
          <p14:tracePt t="121304" x="3060700" y="2311400"/>
          <p14:tracePt t="121312" x="3073400" y="2305050"/>
          <p14:tracePt t="121321" x="3092450" y="2298700"/>
          <p14:tracePt t="121338" x="3130550" y="2286000"/>
          <p14:tracePt t="121355" x="3175000" y="2260600"/>
          <p14:tracePt t="121372" x="3200400" y="2241550"/>
          <p14:tracePt t="121388" x="3225800" y="2222500"/>
          <p14:tracePt t="121405" x="3251200" y="2209800"/>
          <p14:tracePt t="121422" x="3257550" y="2203450"/>
          <p14:tracePt t="121438" x="3263900" y="2197100"/>
          <p14:tracePt t="121539" x="3263900" y="2190750"/>
          <p14:tracePt t="121549" x="3263900" y="2184400"/>
          <p14:tracePt t="121564" x="3263900" y="2178050"/>
          <p14:tracePt t="121587" x="3263900" y="2171700"/>
          <p14:tracePt t="121612" x="3263900" y="2159000"/>
          <p14:tracePt t="121924" x="3263900" y="2152650"/>
          <p14:tracePt t="123068" x="3276600" y="2159000"/>
          <p14:tracePt t="123077" x="3282950" y="2190750"/>
          <p14:tracePt t="123084" x="3295650" y="2222500"/>
          <p14:tracePt t="123092" x="3314700" y="2273300"/>
          <p14:tracePt t="123106" x="3352800" y="2374900"/>
          <p14:tracePt t="123123" x="3397250" y="2451100"/>
          <p14:tracePt t="123139" x="3435350" y="2501900"/>
          <p14:tracePt t="123156" x="3486150" y="2552700"/>
          <p14:tracePt t="123173" x="3517900" y="2559050"/>
          <p14:tracePt t="123190" x="3581400" y="2590800"/>
          <p14:tracePt t="123206" x="3683000" y="2641600"/>
          <p14:tracePt t="123224" x="3816350" y="2711450"/>
          <p14:tracePt t="123239" x="3943350" y="2762250"/>
          <p14:tracePt t="123256" x="4152900" y="2857500"/>
          <p14:tracePt t="123273" x="4286250" y="2889250"/>
          <p14:tracePt t="123289" x="4413250" y="2914650"/>
          <p14:tracePt t="123306" x="4483100" y="2921000"/>
          <p14:tracePt t="123323" x="4521200" y="2927350"/>
          <p14:tracePt t="123340" x="4533900" y="2927350"/>
          <p14:tracePt t="123571" x="4546600" y="2927350"/>
          <p14:tracePt t="123628" x="4552950" y="2927350"/>
          <p14:tracePt t="123660" x="4559300" y="2927350"/>
          <p14:tracePt t="123676" x="4572000" y="2927350"/>
          <p14:tracePt t="123716" x="4578350" y="2927350"/>
          <p14:tracePt t="123724" x="4584700" y="2933700"/>
          <p14:tracePt t="123733" x="4584700" y="2940050"/>
          <p14:tracePt t="123746" x="4597400" y="2940050"/>
          <p14:tracePt t="123763" x="4622800" y="2940050"/>
          <p14:tracePt t="123780" x="4629150" y="2940050"/>
          <p14:tracePt t="123796" x="4641850" y="2940050"/>
          <p14:tracePt t="123964" x="4648200" y="2940050"/>
          <p14:tracePt t="124157" x="4660900" y="2940050"/>
          <p14:tracePt t="124165" x="4686300" y="2940050"/>
          <p14:tracePt t="124179" x="4775200" y="2940050"/>
          <p14:tracePt t="124187" x="4832350" y="2940050"/>
          <p14:tracePt t="124197" x="4895850" y="2940050"/>
          <p14:tracePt t="124213" x="5041900" y="2959100"/>
          <p14:tracePt t="124230" x="5226050" y="2997200"/>
          <p14:tracePt t="124247" x="5416550" y="3022600"/>
          <p14:tracePt t="124264" x="5537200" y="3022600"/>
          <p14:tracePt t="124280" x="5619750" y="3022600"/>
          <p14:tracePt t="124296" x="5626100" y="3022600"/>
          <p14:tracePt t="124346" x="5632450" y="3022600"/>
          <p14:tracePt t="124355" x="5645150" y="3022600"/>
          <p14:tracePt t="124371" x="5651500" y="3016250"/>
          <p14:tracePt t="124418" x="5670550" y="3009900"/>
          <p14:tracePt t="124438" x="5676900" y="3003550"/>
          <p14:tracePt t="124472" x="5695950" y="2997200"/>
          <p14:tracePt t="124487" x="5708650" y="2990850"/>
          <p14:tracePt t="124501" x="5715000" y="2990850"/>
          <p14:tracePt t="124564" x="5721350" y="2990850"/>
          <p14:tracePt t="124589" x="5715000" y="2978150"/>
          <p14:tracePt t="124597" x="5689600" y="2971800"/>
          <p14:tracePt t="124613" x="5670550" y="2965450"/>
          <p14:tracePt t="124628" x="5651500" y="2965450"/>
          <p14:tracePt t="124638" x="5632450" y="2959100"/>
          <p14:tracePt t="124648" x="5607050" y="2946400"/>
          <p14:tracePt t="124665" x="5480050" y="2908300"/>
          <p14:tracePt t="124682" x="5321300" y="2851150"/>
          <p14:tracePt t="124697" x="5276850" y="2844800"/>
          <p14:tracePt t="124714" x="5270500" y="2844800"/>
          <p14:tracePt t="125101" x="5270500" y="2838450"/>
          <p14:tracePt t="129239" x="5264150" y="2838450"/>
          <p14:tracePt t="129246" x="5257800" y="2838450"/>
          <p14:tracePt t="129255" x="5251450" y="2838450"/>
          <p14:tracePt t="129271" x="5245100" y="2838450"/>
          <p14:tracePt t="129288" x="5238750" y="2838450"/>
          <p14:tracePt t="129302" x="5232400" y="2838450"/>
          <p14:tracePt t="129321" x="5226050" y="2838450"/>
          <p14:tracePt t="131591" x="5226050" y="2832100"/>
          <p14:tracePt t="131600" x="5226050" y="2800350"/>
          <p14:tracePt t="131607" x="5207000" y="2762250"/>
          <p14:tracePt t="131618" x="5187950" y="2743200"/>
          <p14:tracePt t="131631" x="5143500" y="2686050"/>
          <p14:tracePt t="131648" x="5105400" y="2635250"/>
          <p14:tracePt t="131664" x="5080000" y="2597150"/>
          <p14:tracePt t="131681" x="5080000" y="2578100"/>
          <p14:tracePt t="131697" x="5067300" y="2559050"/>
          <p14:tracePt t="131730" x="5067300" y="2552700"/>
          <p14:tracePt t="131747" x="5067300" y="2546350"/>
          <p14:tracePt t="131764" x="5048250" y="2508250"/>
          <p14:tracePt t="131781" x="5022850" y="2463800"/>
          <p14:tracePt t="131797" x="4991100" y="2419350"/>
          <p14:tracePt t="131814" x="4965700" y="2381250"/>
          <p14:tracePt t="131831" x="4959350" y="2362200"/>
          <p14:tracePt t="131848" x="4959350" y="2349500"/>
          <p14:tracePt t="131864" x="4959350" y="2343150"/>
          <p14:tracePt t="131881" x="4959350" y="2311400"/>
          <p14:tracePt t="131898" x="4959350" y="2279650"/>
          <p14:tracePt t="131914" x="4978400" y="2228850"/>
          <p14:tracePt t="131933" x="5022850" y="2152650"/>
          <p14:tracePt t="131948" x="5041900" y="2127250"/>
          <p14:tracePt t="131964" x="5099050" y="2070100"/>
          <p14:tracePt t="131981" x="5105400" y="2063750"/>
          <p14:tracePt t="131998" x="5105400" y="2057400"/>
          <p14:tracePt t="132152" x="5105400" y="2070100"/>
          <p14:tracePt t="132175" x="5111750" y="2076450"/>
          <p14:tracePt t="132199" x="5111750" y="2082800"/>
          <p14:tracePt t="132207" x="5111750" y="2089150"/>
          <p14:tracePt t="132215" x="5111750" y="2095500"/>
          <p14:tracePt t="132231" x="5111750" y="2101850"/>
          <p14:tracePt t="132248" x="5111750" y="2114550"/>
          <p14:tracePt t="132265" x="5130800" y="2152650"/>
          <p14:tracePt t="132281" x="5143500" y="2203450"/>
          <p14:tracePt t="132298" x="5162550" y="2254250"/>
          <p14:tracePt t="132315" x="5175250" y="2298700"/>
          <p14:tracePt t="132333" x="5194300" y="2336800"/>
          <p14:tracePt t="132348" x="5200650" y="2349500"/>
          <p14:tracePt t="132365" x="5213350" y="2374900"/>
          <p14:tracePt t="132382" x="5213350" y="2381250"/>
          <p14:tracePt t="132398" x="5213350" y="2387600"/>
          <p14:tracePt t="132447" x="5213350" y="2400300"/>
          <p14:tracePt t="132486" x="5213350" y="2406650"/>
          <p14:tracePt t="132527" x="5213350" y="2413000"/>
          <p14:tracePt t="132536" x="5219700" y="2425700"/>
          <p14:tracePt t="132542" x="5219700" y="2432050"/>
          <p14:tracePt t="132553" x="5232400" y="2457450"/>
          <p14:tracePt t="132565" x="5251450" y="2470150"/>
          <p14:tracePt t="132582" x="5276850" y="2489200"/>
          <p14:tracePt t="132598" x="5302250" y="2501900"/>
          <p14:tracePt t="132615" x="5346700" y="2520950"/>
          <p14:tracePt t="132632" x="5416550" y="2527300"/>
          <p14:tracePt t="132648" x="5505450" y="2533650"/>
          <p14:tracePt t="132665" x="5581650" y="2533650"/>
          <p14:tracePt t="132682" x="5632450" y="2533650"/>
          <p14:tracePt t="132698" x="5657850" y="2514600"/>
          <p14:tracePt t="132716" x="5670550" y="2489200"/>
          <p14:tracePt t="132732" x="5676900" y="2444750"/>
          <p14:tracePt t="132748" x="5689600" y="2432050"/>
          <p14:tracePt t="132765" x="5702300" y="2393950"/>
          <p14:tracePt t="132782" x="5721350" y="2355850"/>
          <p14:tracePt t="132798" x="5727700" y="2324100"/>
          <p14:tracePt t="132815" x="5759450" y="2260600"/>
          <p14:tracePt t="132832" x="5797550" y="2178050"/>
          <p14:tracePt t="132848" x="5810250" y="2139950"/>
          <p14:tracePt t="132865" x="5822950" y="2095500"/>
          <p14:tracePt t="132882" x="5835650" y="2051050"/>
          <p14:tracePt t="132899" x="5854700" y="2025650"/>
          <p14:tracePt t="132915" x="5867400" y="1968500"/>
          <p14:tracePt t="132934" x="5918200" y="1841500"/>
          <p14:tracePt t="132948" x="5943600" y="1765300"/>
          <p14:tracePt t="132965" x="5949950" y="1739900"/>
          <p14:tracePt t="132982" x="5949950" y="1727200"/>
          <p14:tracePt t="133208" x="5949950" y="1733550"/>
          <p14:tracePt t="133216" x="5943600" y="1739900"/>
          <p14:tracePt t="133226" x="5937250" y="1746250"/>
          <p14:tracePt t="133472" x="5924550" y="1752600"/>
          <p14:tracePt t="133477" x="5924550" y="1765300"/>
          <p14:tracePt t="133485" x="5924550" y="1790700"/>
          <p14:tracePt t="133496" x="5924550" y="1803400"/>
          <p14:tracePt t="133512" x="5930900" y="1847850"/>
          <p14:tracePt t="133529" x="5937250" y="1885950"/>
          <p14:tracePt t="133546" x="5937250" y="1917700"/>
          <p14:tracePt t="133562" x="5937250" y="1936750"/>
          <p14:tracePt t="133579" x="5930900" y="1955800"/>
          <p14:tracePt t="133598" x="5918200" y="1955800"/>
          <p14:tracePt t="133612" x="5842000" y="1955800"/>
          <p14:tracePt t="133629" x="5797550" y="1955800"/>
          <p14:tracePt t="133646" x="5759450" y="1955800"/>
          <p14:tracePt t="133662" x="5734050" y="1943100"/>
          <p14:tracePt t="133679" x="5715000" y="1936750"/>
          <p14:tracePt t="133776" x="5721350" y="1936750"/>
          <p14:tracePt t="133783" x="5734050" y="1936750"/>
          <p14:tracePt t="133796" x="5759450" y="1936750"/>
          <p14:tracePt t="133812" x="5829300" y="1936750"/>
          <p14:tracePt t="133829" x="5930900" y="1936750"/>
          <p14:tracePt t="133846" x="6057900" y="1949450"/>
          <p14:tracePt t="133862" x="6216650" y="1962150"/>
          <p14:tracePt t="133879" x="6400800" y="2000250"/>
          <p14:tracePt t="133896" x="6559550" y="2025650"/>
          <p14:tracePt t="133912" x="6699250" y="2032000"/>
          <p14:tracePt t="133929" x="6788150" y="2032000"/>
          <p14:tracePt t="133946" x="6813550" y="2032000"/>
          <p14:tracePt t="133962" x="6819900" y="2032000"/>
          <p14:tracePt t="133996" x="6826250" y="2025650"/>
          <p14:tracePt t="134012" x="6838950" y="2012950"/>
          <p14:tracePt t="134029" x="6896100" y="2000250"/>
          <p14:tracePt t="134046" x="6985000" y="1962150"/>
          <p14:tracePt t="134063" x="7099300" y="1930400"/>
          <p14:tracePt t="134079" x="7226300" y="1892300"/>
          <p14:tracePt t="134096" x="7296150" y="1885950"/>
          <p14:tracePt t="134113" x="7334250" y="1879600"/>
          <p14:tracePt t="134129" x="7340600" y="1879600"/>
          <p14:tracePt t="134609" x="7340600" y="1885950"/>
          <p14:tracePt t="134617" x="7340600" y="1892300"/>
          <p14:tracePt t="134633" x="7327900" y="1898650"/>
          <p14:tracePt t="134642" x="7308850" y="1917700"/>
          <p14:tracePt t="134650" x="7289800" y="1936750"/>
          <p14:tracePt t="134667" x="7251700" y="1974850"/>
          <p14:tracePt t="134683" x="7194550" y="2032000"/>
          <p14:tracePt t="134701" x="7105650" y="2108200"/>
          <p14:tracePt t="134717" x="6972300" y="2197100"/>
          <p14:tracePt t="134734" x="6940550" y="2222500"/>
          <p14:tracePt t="134750" x="6858000" y="2260600"/>
          <p14:tracePt t="134767" x="6807200" y="2292350"/>
          <p14:tracePt t="134784" x="6788150" y="2305050"/>
          <p14:tracePt t="134800" x="6756400" y="2317750"/>
          <p14:tracePt t="134817" x="6743700" y="2324100"/>
          <p14:tracePt t="134833" x="6731000" y="2330450"/>
          <p14:tracePt t="134850" x="6699250" y="2343150"/>
          <p14:tracePt t="134867" x="6629400" y="2381250"/>
          <p14:tracePt t="134883" x="6527800" y="2425700"/>
          <p14:tracePt t="134901" x="6413500" y="2489200"/>
          <p14:tracePt t="134917" x="6330950" y="2540000"/>
          <p14:tracePt t="134933" x="6299200" y="2559050"/>
          <p14:tracePt t="134950" x="6292850" y="2565400"/>
          <p14:tracePt t="134967" x="6280150" y="2571750"/>
          <p14:tracePt t="134983" x="6261100" y="2578100"/>
          <p14:tracePt t="135000" x="6229350" y="2590800"/>
          <p14:tracePt t="135006" x="6216650" y="2597150"/>
          <p14:tracePt t="135017" x="6191250" y="2609850"/>
          <p14:tracePt t="135033" x="6153150" y="2628900"/>
          <p14:tracePt t="135050" x="6108700" y="2647950"/>
          <p14:tracePt t="135067" x="6102350" y="2647950"/>
          <p14:tracePt t="135084" x="6083300" y="2654300"/>
          <p14:tracePt t="135100" x="6076950" y="2654300"/>
          <p14:tracePt t="135117" x="6064250" y="2654300"/>
          <p14:tracePt t="135134" x="6057900" y="2654300"/>
          <p14:tracePt t="135150" x="6051550" y="2673350"/>
          <p14:tracePt t="135167" x="6045200" y="2673350"/>
          <p14:tracePt t="135201" x="6045200" y="2686050"/>
          <p14:tracePt t="135227" x="6045200" y="2692400"/>
          <p14:tracePt t="135258" x="6045200" y="2698750"/>
          <p14:tracePt t="135288" x="6045200" y="2705100"/>
          <p14:tracePt t="135465" x="6051550" y="2705100"/>
          <p14:tracePt t="135473" x="6057900" y="2705100"/>
          <p14:tracePt t="135489" x="6070600" y="2705100"/>
          <p14:tracePt t="135504" x="6083300" y="2705100"/>
          <p14:tracePt t="135513" x="6102350" y="2705100"/>
          <p14:tracePt t="135523" x="6108700" y="2705100"/>
          <p14:tracePt t="135540" x="6153150" y="2705100"/>
          <p14:tracePt t="135558" x="6223000" y="2705100"/>
          <p14:tracePt t="135573" x="6242050" y="2705100"/>
          <p14:tracePt t="135590" x="6273800" y="2705100"/>
          <p14:tracePt t="136114" x="6267450" y="2705100"/>
          <p14:tracePt t="136121" x="6261100" y="2705100"/>
          <p14:tracePt t="136135" x="6235700" y="2717800"/>
          <p14:tracePt t="136166" x="6223000" y="2717800"/>
          <p14:tracePt t="136183" x="6203950" y="2717800"/>
          <p14:tracePt t="136200" x="6191250" y="2724150"/>
          <p14:tracePt t="136217" x="6172200" y="2730500"/>
          <p14:tracePt t="136233" x="6159500" y="2736850"/>
          <p14:tracePt t="136250" x="6146800" y="2743200"/>
          <p14:tracePt t="136556" x="6172200" y="2743200"/>
          <p14:tracePt t="136563" x="6191250" y="2743200"/>
          <p14:tracePt t="136571" x="6210300" y="2743200"/>
          <p14:tracePt t="136582" x="6235700" y="2743200"/>
          <p14:tracePt t="136599" x="6286500" y="2743200"/>
          <p14:tracePt t="136615" x="6305550" y="2743200"/>
          <p14:tracePt t="136631" x="6311900" y="2743200"/>
          <p14:tracePt t="136882" x="6305550" y="2743200"/>
          <p14:tracePt t="136889" x="6280150" y="2736850"/>
          <p14:tracePt t="136896" x="6248400" y="2730500"/>
          <p14:tracePt t="136906" x="6197600" y="2705100"/>
          <p14:tracePt t="136923" x="6108700" y="2692400"/>
          <p14:tracePt t="136939" x="6019800" y="2654300"/>
          <p14:tracePt t="136956" x="5969000" y="2641600"/>
          <p14:tracePt t="136973" x="5943600" y="2628900"/>
          <p14:tracePt t="136990" x="5937250" y="2628900"/>
          <p14:tracePt t="137008" x="5930900" y="2622550"/>
          <p14:tracePt t="137025" x="5918200" y="2616200"/>
          <p14:tracePt t="137040" x="5905500" y="2609850"/>
          <p14:tracePt t="137056" x="5892800" y="2603500"/>
          <p14:tracePt t="137073" x="5861050" y="2597150"/>
          <p14:tracePt t="137090" x="5848350" y="2584450"/>
          <p14:tracePt t="137107" x="5822950" y="2571750"/>
          <p14:tracePt t="137123" x="5797550" y="2559050"/>
          <p14:tracePt t="137140" x="5784850" y="2559050"/>
          <p14:tracePt t="137156" x="5772150" y="2546350"/>
          <p14:tracePt t="137267" x="5759450" y="2546350"/>
          <p14:tracePt t="137282" x="5753100" y="2546350"/>
          <p14:tracePt t="137299" x="5746750" y="2546350"/>
          <p14:tracePt t="137307" x="5740400" y="2546350"/>
          <p14:tracePt t="137315" x="5734050" y="2540000"/>
          <p14:tracePt t="137323" x="5727700" y="2540000"/>
          <p14:tracePt t="137458" x="5727700" y="2527300"/>
          <p14:tracePt t="137490" x="5734050" y="2520950"/>
          <p14:tracePt t="137524" x="5740400" y="2508250"/>
          <p14:tracePt t="137540" x="5740400" y="2501900"/>
          <p14:tracePt t="137548" x="5759450" y="2489200"/>
          <p14:tracePt t="137557" x="5759450" y="2482850"/>
          <p14:tracePt t="137576" x="5803900" y="2425700"/>
          <p14:tracePt t="137591" x="5816600" y="2406650"/>
          <p14:tracePt t="137607" x="5822950" y="2406650"/>
          <p14:tracePt t="137706" x="5829300" y="2400300"/>
          <p14:tracePt t="137721" x="5835650" y="2400300"/>
          <p14:tracePt t="137747" x="5835650" y="2393950"/>
          <p14:tracePt t="137769" x="5842000" y="2393950"/>
          <p14:tracePt t="137793" x="5854700" y="2387600"/>
          <p14:tracePt t="137811" x="5861050" y="2381250"/>
          <p14:tracePt t="137818" x="5861050" y="2374900"/>
          <p14:tracePt t="137827" x="5867400" y="2374900"/>
          <p14:tracePt t="138024" x="5867400" y="2362200"/>
          <p14:tracePt t="138049" x="5873750" y="2355850"/>
          <p14:tracePt t="138057" x="5880100" y="2355850"/>
          <p14:tracePt t="138114" x="5886450" y="2355850"/>
          <p14:tracePt t="138147" x="5892800" y="2355850"/>
          <p14:tracePt t="138267" x="5899150" y="2349500"/>
          <p14:tracePt t="138283" x="5905500" y="2349500"/>
          <p14:tracePt t="138291" x="5911850" y="2343150"/>
          <p14:tracePt t="138316" x="5924550" y="2336800"/>
          <p14:tracePt t="138331" x="5930900" y="2336800"/>
          <p14:tracePt t="138339" x="5937250" y="2330450"/>
          <p14:tracePt t="138355" x="5949950" y="2330450"/>
          <p14:tracePt t="138371" x="5962650" y="2324100"/>
          <p14:tracePt t="138379" x="5969000" y="2317750"/>
          <p14:tracePt t="138396" x="5981700" y="2311400"/>
          <p14:tracePt t="138411" x="5988050" y="2305050"/>
          <p14:tracePt t="139483" x="5988050" y="2298700"/>
          <p14:tracePt t="139500" x="5988050" y="2292350"/>
          <p14:tracePt t="139531" x="5988050" y="2286000"/>
          <p14:tracePt t="139584" x="5988050" y="2279650"/>
          <p14:tracePt t="139748" x="5988050" y="2266950"/>
          <p14:tracePt t="140058" x="5988050" y="2260600"/>
          <p14:tracePt t="140067" x="5994400" y="2260600"/>
          <p14:tracePt t="140073" x="6000750" y="2260600"/>
          <p14:tracePt t="140085" x="6007100" y="2260600"/>
          <p14:tracePt t="140097" x="6019800" y="2260600"/>
          <p14:tracePt t="140114" x="6026150" y="2260600"/>
          <p14:tracePt t="140131" x="6038850" y="2260600"/>
          <p14:tracePt t="140147" x="6057900" y="2260600"/>
          <p14:tracePt t="140164" x="6070600" y="2260600"/>
          <p14:tracePt t="140181" x="6076950" y="2260600"/>
          <p14:tracePt t="140205" x="6089650" y="2260600"/>
          <p14:tracePt t="140214" x="6096000" y="2260600"/>
          <p14:tracePt t="140236" x="6115050" y="2260600"/>
          <p14:tracePt t="140253" x="6121400" y="2260600"/>
          <p14:tracePt t="140264" x="6140450" y="2260600"/>
          <p14:tracePt t="140281" x="6165850" y="2260600"/>
          <p14:tracePt t="140298" x="6197600" y="2260600"/>
          <p14:tracePt t="140314" x="6223000" y="2260600"/>
          <p14:tracePt t="140331" x="6248400" y="2254250"/>
          <p14:tracePt t="140348" x="6261100" y="2254250"/>
          <p14:tracePt t="140364" x="6273800" y="2254250"/>
          <p14:tracePt t="140381" x="6280150" y="2254250"/>
          <p14:tracePt t="140397" x="6299200" y="2254250"/>
          <p14:tracePt t="140414" x="6305550" y="2254250"/>
          <p14:tracePt t="140431" x="6318250" y="2254250"/>
          <p14:tracePt t="140447" x="6324600" y="2254250"/>
          <p14:tracePt t="140480" x="6330950" y="2254250"/>
          <p14:tracePt t="140498" x="6337300" y="2254250"/>
          <p14:tracePt t="140514" x="6343650" y="2260600"/>
          <p14:tracePt t="140531" x="6369050" y="2266950"/>
          <p14:tracePt t="140548" x="6375400" y="2266950"/>
          <p14:tracePt t="140564" x="6388100" y="2273300"/>
          <p14:tracePt t="140581" x="6394450" y="2273300"/>
          <p14:tracePt t="140598" x="6400800" y="2273300"/>
          <p14:tracePt t="140615" x="6407150" y="2273300"/>
          <p14:tracePt t="140631" x="6413500" y="2273300"/>
          <p14:tracePt t="140648" x="6426200" y="2279650"/>
          <p14:tracePt t="140681" x="6438900" y="2279650"/>
          <p14:tracePt t="140715" x="6445250" y="2279650"/>
          <p14:tracePt t="140724" x="6451600" y="2286000"/>
          <p14:tracePt t="140731" x="6457950" y="2286000"/>
          <p14:tracePt t="140748" x="6470650" y="2286000"/>
          <p14:tracePt t="140765" x="6483350" y="2292350"/>
          <p14:tracePt t="140781" x="6489700" y="2292350"/>
          <p14:tracePt t="140892" x="6489700" y="2305050"/>
          <p14:tracePt t="140908" x="6489700" y="2311400"/>
          <p14:tracePt t="140924" x="6489700" y="2324100"/>
          <p14:tracePt t="140940" x="6489700" y="2336800"/>
          <p14:tracePt t="140956" x="6489700" y="2349500"/>
          <p14:tracePt t="140963" x="6496050" y="2374900"/>
          <p14:tracePt t="140972" x="6508750" y="2393950"/>
          <p14:tracePt t="140981" x="6527800" y="2400300"/>
          <p14:tracePt t="140998" x="6572250" y="2425700"/>
          <p14:tracePt t="141003" x="6597650" y="2438400"/>
          <p14:tracePt t="141014" x="6604000" y="2444750"/>
          <p14:tracePt t="141031" x="6623050" y="2451100"/>
          <p14:tracePt t="141048" x="6635750" y="2451100"/>
          <p14:tracePt t="141065" x="6642100" y="2451100"/>
          <p14:tracePt t="141116" x="6654800" y="2451100"/>
          <p14:tracePt t="141141" x="6661150" y="2451100"/>
          <p14:tracePt t="141172" x="6667500" y="2451100"/>
          <p14:tracePt t="141180" x="6680200" y="2451100"/>
          <p14:tracePt t="141205" x="6692900" y="2444750"/>
          <p14:tracePt t="141212" x="6705600" y="2444750"/>
          <p14:tracePt t="141221" x="6705600" y="2438400"/>
          <p14:tracePt t="141233" x="6737350" y="2425700"/>
          <p14:tracePt t="141248" x="6756400" y="2413000"/>
          <p14:tracePt t="141265" x="6788150" y="2387600"/>
          <p14:tracePt t="141282" x="6819900" y="2368550"/>
          <p14:tracePt t="141298" x="6838950" y="2362200"/>
          <p14:tracePt t="141315" x="6845300" y="2362200"/>
          <p14:tracePt t="141348" x="6851650" y="2355850"/>
          <p14:tracePt t="141389" x="6851650" y="2349500"/>
          <p14:tracePt t="141485" x="6845300" y="2343150"/>
          <p14:tracePt t="141500" x="6845300" y="2336800"/>
          <p14:tracePt t="141516" x="6851650" y="2336800"/>
          <p14:tracePt t="141556" x="6864350" y="2336800"/>
          <p14:tracePt t="141564" x="6870700" y="2336800"/>
          <p14:tracePt t="141575" x="6877050" y="2336800"/>
          <p14:tracePt t="141582" x="6889750" y="2336800"/>
          <p14:tracePt t="141598" x="6902450" y="2336800"/>
          <p14:tracePt t="141616" x="6921500" y="2336800"/>
          <p14:tracePt t="141632" x="6934200" y="2336800"/>
          <p14:tracePt t="141649" x="6940550" y="2336800"/>
          <p14:tracePt t="142173" x="6953250" y="2336800"/>
          <p14:tracePt t="142180" x="6965950" y="2336800"/>
          <p14:tracePt t="142190" x="6991350" y="2336800"/>
          <p14:tracePt t="142204" x="7080250" y="2349500"/>
          <p14:tracePt t="142220" x="7308850" y="2419350"/>
          <p14:tracePt t="142237" x="7823200" y="2552700"/>
          <p14:tracePt t="142254" x="8375650" y="2692400"/>
          <p14:tracePt t="142270" x="8763000" y="2743200"/>
          <p14:tracePt t="142287" x="8991600" y="2762250"/>
          <p14:tracePt t="142304" x="9048750" y="2762250"/>
          <p14:tracePt t="142469" x="9055100" y="2762250"/>
          <p14:tracePt t="142477" x="9067800" y="2762250"/>
          <p14:tracePt t="142489" x="9080500" y="2762250"/>
          <p14:tracePt t="142505" x="9118600" y="2762250"/>
          <p14:tracePt t="142511" x="9150350" y="2762250"/>
          <p14:tracePt t="142520" x="9239250" y="2749550"/>
          <p14:tracePt t="142537" x="9340850" y="2724150"/>
          <p14:tracePt t="142554" x="9467850" y="2679700"/>
          <p14:tracePt t="142571" x="9613900" y="2641600"/>
          <p14:tracePt t="142587" x="9766300" y="2597150"/>
          <p14:tracePt t="142604" x="9937750" y="2552700"/>
          <p14:tracePt t="142621" x="10134600" y="2508250"/>
          <p14:tracePt t="142637" x="10312400" y="2482850"/>
          <p14:tracePt t="142654" x="10483850" y="2482850"/>
          <p14:tracePt t="142671" x="10661650" y="2482850"/>
          <p14:tracePt t="142687" x="10801350" y="2470150"/>
          <p14:tracePt t="142706" x="10991850" y="2387600"/>
          <p14:tracePt t="142721" x="11074400" y="2324100"/>
          <p14:tracePt t="142737" x="11106150" y="2292350"/>
          <p14:tracePt t="142754" x="11131550" y="2273300"/>
          <p14:tracePt t="142771" x="11137900" y="2260600"/>
          <p14:tracePt t="142787" x="11137900" y="2247900"/>
          <p14:tracePt t="142925" x="11144250" y="2241550"/>
          <p14:tracePt t="142979" x="11150600" y="2235200"/>
          <p14:tracePt t="143002" x="11169650" y="2235200"/>
          <p14:tracePt t="143010" x="11188700" y="2235200"/>
          <p14:tracePt t="143021" x="11201400" y="2228850"/>
          <p14:tracePt t="143037" x="11271250" y="2216150"/>
          <p14:tracePt t="143054" x="11360150" y="2197100"/>
          <p14:tracePt t="143071" x="11474450" y="2165350"/>
          <p14:tracePt t="143088" x="11588750" y="2152650"/>
          <p14:tracePt t="143105" x="11671300" y="2133600"/>
          <p14:tracePt t="143121" x="11722100" y="2127250"/>
          <p14:tracePt t="143137" x="11728450" y="2127250"/>
          <p14:tracePt t="143421" x="11722100" y="2139950"/>
          <p14:tracePt t="143438" x="11722100" y="2146300"/>
          <p14:tracePt t="143461" x="11715750" y="2159000"/>
          <p14:tracePt t="143480" x="11709400" y="2171700"/>
          <p14:tracePt t="143509" x="11703050" y="2178050"/>
          <p14:tracePt t="143517" x="11703050" y="2184400"/>
          <p14:tracePt t="143613" x="11696700" y="2203450"/>
          <p14:tracePt t="143621" x="11690350" y="2216150"/>
          <p14:tracePt t="143629" x="11677650" y="2247900"/>
          <p14:tracePt t="143646" x="11639550" y="2330450"/>
          <p14:tracePt t="143663" x="11576050" y="2444750"/>
          <p14:tracePt t="143679" x="11487150" y="2603500"/>
          <p14:tracePt t="143696" x="11379200" y="2705100"/>
          <p14:tracePt t="143713" x="11176000" y="2813050"/>
          <p14:tracePt t="143729" x="11074400" y="2838450"/>
          <p14:tracePt t="143746" x="10985500" y="2857500"/>
          <p14:tracePt t="143762" x="10909300" y="2857500"/>
          <p14:tracePt t="143779" x="10788650" y="2857500"/>
          <p14:tracePt t="143796" x="10553700" y="2857500"/>
          <p14:tracePt t="143812" x="10160000" y="2921000"/>
          <p14:tracePt t="143829" x="9747250" y="3048000"/>
          <p14:tracePt t="143846" x="9582150" y="3098800"/>
          <p14:tracePt t="143862" x="9512300" y="3136900"/>
          <p14:tracePt t="143879" x="9499600" y="3143250"/>
          <p14:tracePt t="143997" x="9499600" y="3136900"/>
          <p14:tracePt t="144011" x="9493250" y="3136900"/>
          <p14:tracePt t="144026" x="9480550" y="3117850"/>
          <p14:tracePt t="144035" x="9455150" y="3105150"/>
          <p14:tracePt t="144046" x="9417050" y="3092450"/>
          <p14:tracePt t="144063" x="9309100" y="3060700"/>
          <p14:tracePt t="144079" x="9226550" y="3028950"/>
          <p14:tracePt t="144096" x="9182100" y="3016250"/>
          <p14:tracePt t="144113" x="9169400" y="3009900"/>
          <p14:tracePt t="144129" x="9163050" y="3009900"/>
          <p14:tracePt t="144222" x="9156700" y="3003550"/>
          <p14:tracePt t="144446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2" y="909637"/>
            <a:ext cx="10391775" cy="5038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38360" y="1467000"/>
              <a:ext cx="8166240" cy="45151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9000" y="1457640"/>
                <a:ext cx="8184960" cy="4533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9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76"/>
    </mc:Choice>
    <mc:Fallback>
      <p:transition spd="slow" advTm="84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1343025"/>
            <a:ext cx="10267950" cy="4171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08240" y="1994040"/>
              <a:ext cx="7639200" cy="33148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8880" y="1984680"/>
                <a:ext cx="7657920" cy="3333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2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49"/>
    </mc:Choice>
    <mc:Fallback>
      <p:transition spd="slow" advTm="72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66675"/>
            <a:ext cx="11677650" cy="6724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0120" y="1276200"/>
              <a:ext cx="9506160" cy="53092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760" y="1266840"/>
                <a:ext cx="9524880" cy="532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623"/>
    </mc:Choice>
    <mc:Fallback>
      <p:transition spd="slow" advTm="167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0"/>
            <a:ext cx="1181136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14640" y="825480"/>
              <a:ext cx="9690480" cy="59058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5280" y="816120"/>
                <a:ext cx="9709200" cy="5924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260"/>
    </mc:Choice>
    <mc:Fallback>
      <p:transition spd="slow" advTm="194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2" y="814387"/>
            <a:ext cx="10525125" cy="1085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5" y="2693742"/>
            <a:ext cx="12068175" cy="3228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4000" y="1371600"/>
              <a:ext cx="11862000" cy="432468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640" y="1362240"/>
                <a:ext cx="11880720" cy="4343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419"/>
    </mc:Choice>
    <mc:Fallback>
      <p:transition spd="slow" advTm="168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" y="338137"/>
            <a:ext cx="12106275" cy="6181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4280" y="1270080"/>
              <a:ext cx="11328840" cy="50166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920" y="1260720"/>
                <a:ext cx="11347560" cy="5035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5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603"/>
    </mc:Choice>
    <mc:Fallback>
      <p:transition spd="slow" advTm="270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</Words>
  <Application>Microsoft Office PowerPoint</Application>
  <PresentationFormat>와이드스크린</PresentationFormat>
  <Paragraphs>4</Paragraphs>
  <Slides>14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 </dc:title>
  <dc:creator>USER</dc:creator>
  <cp:lastModifiedBy>USER</cp:lastModifiedBy>
  <cp:revision>3</cp:revision>
  <dcterms:created xsi:type="dcterms:W3CDTF">2021-04-14T01:43:38Z</dcterms:created>
  <dcterms:modified xsi:type="dcterms:W3CDTF">2021-04-21T03:06:51Z</dcterms:modified>
</cp:coreProperties>
</file>